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9" r:id="rId1"/>
    <p:sldMasterId id="2147483911" r:id="rId2"/>
    <p:sldMasterId id="2147484796" r:id="rId3"/>
    <p:sldMasterId id="2147484809" r:id="rId4"/>
    <p:sldMasterId id="2147484819" r:id="rId5"/>
    <p:sldMasterId id="2147484835" r:id="rId6"/>
    <p:sldMasterId id="2147484862" r:id="rId7"/>
  </p:sldMasterIdLst>
  <p:notesMasterIdLst>
    <p:notesMasterId r:id="rId61"/>
  </p:notesMasterIdLst>
  <p:sldIdLst>
    <p:sldId id="298" r:id="rId8"/>
    <p:sldId id="338" r:id="rId9"/>
    <p:sldId id="258" r:id="rId10"/>
    <p:sldId id="316" r:id="rId11"/>
    <p:sldId id="264" r:id="rId12"/>
    <p:sldId id="341" r:id="rId13"/>
    <p:sldId id="342" r:id="rId14"/>
    <p:sldId id="343" r:id="rId15"/>
    <p:sldId id="344" r:id="rId16"/>
    <p:sldId id="345" r:id="rId17"/>
    <p:sldId id="346" r:id="rId18"/>
    <p:sldId id="347" r:id="rId19"/>
    <p:sldId id="348" r:id="rId20"/>
    <p:sldId id="349" r:id="rId21"/>
    <p:sldId id="350" r:id="rId22"/>
    <p:sldId id="263" r:id="rId23"/>
    <p:sldId id="351" r:id="rId24"/>
    <p:sldId id="265" r:id="rId25"/>
    <p:sldId id="280" r:id="rId26"/>
    <p:sldId id="268" r:id="rId27"/>
    <p:sldId id="352" r:id="rId28"/>
    <p:sldId id="270" r:id="rId29"/>
    <p:sldId id="271" r:id="rId30"/>
    <p:sldId id="272" r:id="rId31"/>
    <p:sldId id="273" r:id="rId32"/>
    <p:sldId id="274" r:id="rId33"/>
    <p:sldId id="275" r:id="rId34"/>
    <p:sldId id="297" r:id="rId35"/>
    <p:sldId id="353" r:id="rId36"/>
    <p:sldId id="356" r:id="rId37"/>
    <p:sldId id="357" r:id="rId38"/>
    <p:sldId id="287" r:id="rId39"/>
    <p:sldId id="288" r:id="rId40"/>
    <p:sldId id="355" r:id="rId41"/>
    <p:sldId id="358" r:id="rId42"/>
    <p:sldId id="359" r:id="rId43"/>
    <p:sldId id="307" r:id="rId44"/>
    <p:sldId id="360" r:id="rId45"/>
    <p:sldId id="361" r:id="rId46"/>
    <p:sldId id="362" r:id="rId47"/>
    <p:sldId id="363" r:id="rId48"/>
    <p:sldId id="305" r:id="rId49"/>
    <p:sldId id="354" r:id="rId50"/>
    <p:sldId id="306" r:id="rId51"/>
    <p:sldId id="313" r:id="rId52"/>
    <p:sldId id="320" r:id="rId53"/>
    <p:sldId id="321" r:id="rId54"/>
    <p:sldId id="322" r:id="rId55"/>
    <p:sldId id="319" r:id="rId56"/>
    <p:sldId id="323" r:id="rId57"/>
    <p:sldId id="324" r:id="rId58"/>
    <p:sldId id="326" r:id="rId59"/>
    <p:sldId id="290" r:id="rId60"/>
  </p:sldIdLst>
  <p:sldSz cx="9144000" cy="6858000" type="screen4x3"/>
  <p:notesSz cx="6797675" cy="9926638"/>
  <p:defaultTextStyle>
    <a:defPPr>
      <a:defRPr lang="de-DE"/>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2438" indent="4763" algn="l" rtl="0" fontAlgn="base">
      <a:spcBef>
        <a:spcPct val="0"/>
      </a:spcBef>
      <a:spcAft>
        <a:spcPct val="0"/>
      </a:spcAft>
      <a:defRPr kern="1200">
        <a:solidFill>
          <a:schemeClr val="tx1"/>
        </a:solidFill>
        <a:latin typeface="Arial" pitchFamily="34" charset="0"/>
        <a:ea typeface="+mn-ea"/>
        <a:cs typeface="Arial" pitchFamily="34" charset="0"/>
      </a:defRPr>
    </a:lvl2pPr>
    <a:lvl3pPr marL="904875" indent="9525" algn="l" rtl="0" fontAlgn="base">
      <a:spcBef>
        <a:spcPct val="0"/>
      </a:spcBef>
      <a:spcAft>
        <a:spcPct val="0"/>
      </a:spcAft>
      <a:defRPr kern="1200">
        <a:solidFill>
          <a:schemeClr val="tx1"/>
        </a:solidFill>
        <a:latin typeface="Arial" pitchFamily="34" charset="0"/>
        <a:ea typeface="+mn-ea"/>
        <a:cs typeface="Arial" pitchFamily="34" charset="0"/>
      </a:defRPr>
    </a:lvl3pPr>
    <a:lvl4pPr marL="1357313" indent="14288" algn="l" rtl="0" fontAlgn="base">
      <a:spcBef>
        <a:spcPct val="0"/>
      </a:spcBef>
      <a:spcAft>
        <a:spcPct val="0"/>
      </a:spcAft>
      <a:defRPr kern="1200">
        <a:solidFill>
          <a:schemeClr val="tx1"/>
        </a:solidFill>
        <a:latin typeface="Arial" pitchFamily="34" charset="0"/>
        <a:ea typeface="+mn-ea"/>
        <a:cs typeface="Arial" pitchFamily="34" charset="0"/>
      </a:defRPr>
    </a:lvl4pPr>
    <a:lvl5pPr marL="1811338" indent="17463"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orient="horz" pos="4156">
          <p15:clr>
            <a:srgbClr val="A4A3A4"/>
          </p15:clr>
        </p15:guide>
        <p15:guide id="3" pos="2200">
          <p15:clr>
            <a:srgbClr val="A4A3A4"/>
          </p15:clr>
        </p15:guide>
        <p15:guide id="4">
          <p15:clr>
            <a:srgbClr val="A4A3A4"/>
          </p15:clr>
        </p15:guide>
        <p15:guide id="5" pos="295">
          <p15:clr>
            <a:srgbClr val="A4A3A4"/>
          </p15:clr>
        </p15:guide>
        <p15:guide id="6" pos="5420">
          <p15:clr>
            <a:srgbClr val="A4A3A4"/>
          </p15:clr>
        </p15:guide>
        <p15:guide id="7" pos="340">
          <p15:clr>
            <a:srgbClr val="A4A3A4"/>
          </p15:clr>
        </p15:guide>
        <p15:guide id="8"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a:srgbClr val="000099"/>
    <a:srgbClr val="FF0000"/>
    <a:srgbClr val="FFE20D"/>
    <a:srgbClr val="4D4D4D"/>
    <a:srgbClr val="333333"/>
    <a:srgbClr val="5F5F5F"/>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497" autoAdjust="0"/>
    <p:restoredTop sz="87773" autoAdjust="0"/>
  </p:normalViewPr>
  <p:slideViewPr>
    <p:cSldViewPr>
      <p:cViewPr>
        <p:scale>
          <a:sx n="72" d="100"/>
          <a:sy n="72" d="100"/>
        </p:scale>
        <p:origin x="-1272" y="-400"/>
      </p:cViewPr>
      <p:guideLst>
        <p:guide orient="horz" pos="2160"/>
        <p:guide orient="horz" pos="4156"/>
        <p:guide pos="2200"/>
        <p:guide/>
        <p:guide pos="295"/>
        <p:guide pos="5420"/>
        <p:guide pos="34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s>
</file>

<file path=ppt/_rels/viewProps.xml.rels><?xml version="1.0" encoding="UTF-8" standalone="yes"?>
<Relationships xmlns="http://schemas.openxmlformats.org/package/2006/relationships"><Relationship Id="rId1"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jpe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545" cy="497488"/>
          </a:xfrm>
          <a:prstGeom prst="rect">
            <a:avLst/>
          </a:prstGeom>
        </p:spPr>
        <p:txBody>
          <a:bodyPr vert="horz" lIns="91432" tIns="45716" rIns="91432" bIns="45716" rtlCol="0"/>
          <a:lstStyle>
            <a:lvl1pPr algn="l" fontAlgn="auto">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idx="1"/>
          </p:nvPr>
        </p:nvSpPr>
        <p:spPr>
          <a:xfrm>
            <a:off x="3851612" y="0"/>
            <a:ext cx="2944545" cy="497488"/>
          </a:xfrm>
          <a:prstGeom prst="rect">
            <a:avLst/>
          </a:prstGeom>
        </p:spPr>
        <p:txBody>
          <a:bodyPr vert="horz" lIns="91432" tIns="45716" rIns="91432" bIns="45716" rtlCol="0"/>
          <a:lstStyle>
            <a:lvl1pPr algn="r" fontAlgn="auto">
              <a:spcBef>
                <a:spcPts val="0"/>
              </a:spcBef>
              <a:spcAft>
                <a:spcPts val="0"/>
              </a:spcAft>
              <a:defRPr sz="1200">
                <a:latin typeface="+mn-lt"/>
                <a:cs typeface="+mn-cs"/>
              </a:defRPr>
            </a:lvl1pPr>
          </a:lstStyle>
          <a:p>
            <a:pPr>
              <a:defRPr/>
            </a:pPr>
            <a:fld id="{E27434F6-F219-4D7C-AF57-71DD3B025E26}" type="datetimeFigureOut">
              <a:rPr lang="de-DE"/>
              <a:pPr>
                <a:defRPr/>
              </a:pPr>
              <a:t>07.01.2020</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2" tIns="45716" rIns="91432" bIns="45716" rtlCol="0" anchor="ctr"/>
          <a:lstStyle/>
          <a:p>
            <a:pPr lvl="0"/>
            <a:endParaRPr lang="de-DE" noProof="0"/>
          </a:p>
        </p:txBody>
      </p:sp>
      <p:sp>
        <p:nvSpPr>
          <p:cNvPr id="5" name="Notizenplatzhalter 4"/>
          <p:cNvSpPr>
            <a:spLocks noGrp="1"/>
          </p:cNvSpPr>
          <p:nvPr>
            <p:ph type="body" sz="quarter" idx="3"/>
          </p:nvPr>
        </p:nvSpPr>
        <p:spPr>
          <a:xfrm>
            <a:off x="679160" y="4714576"/>
            <a:ext cx="5439355" cy="4468142"/>
          </a:xfrm>
          <a:prstGeom prst="rect">
            <a:avLst/>
          </a:prstGeom>
        </p:spPr>
        <p:txBody>
          <a:bodyPr vert="horz" lIns="91432" tIns="45716" rIns="91432" bIns="45716"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9427611"/>
            <a:ext cx="2944545" cy="497487"/>
          </a:xfrm>
          <a:prstGeom prst="rect">
            <a:avLst/>
          </a:prstGeom>
        </p:spPr>
        <p:txBody>
          <a:bodyPr vert="horz" lIns="91432" tIns="45716" rIns="91432" bIns="45716" rtlCol="0" anchor="b"/>
          <a:lstStyle>
            <a:lvl1pPr algn="l" fontAlgn="auto">
              <a:spcBef>
                <a:spcPts val="0"/>
              </a:spcBef>
              <a:spcAft>
                <a:spcPts val="0"/>
              </a:spcAft>
              <a:defRPr sz="12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3851612" y="9427611"/>
            <a:ext cx="2944545" cy="497487"/>
          </a:xfrm>
          <a:prstGeom prst="rect">
            <a:avLst/>
          </a:prstGeom>
        </p:spPr>
        <p:txBody>
          <a:bodyPr vert="horz" lIns="91432" tIns="45716" rIns="91432" bIns="45716" rtlCol="0" anchor="b"/>
          <a:lstStyle>
            <a:lvl1pPr algn="r" fontAlgn="auto">
              <a:spcBef>
                <a:spcPts val="0"/>
              </a:spcBef>
              <a:spcAft>
                <a:spcPts val="0"/>
              </a:spcAft>
              <a:defRPr sz="1200">
                <a:latin typeface="+mn-lt"/>
                <a:cs typeface="+mn-cs"/>
              </a:defRPr>
            </a:lvl1pPr>
          </a:lstStyle>
          <a:p>
            <a:pPr>
              <a:defRPr/>
            </a:pPr>
            <a:fld id="{C2F09730-A88C-4BC5-82FC-0CA67CDF4475}" type="slidenum">
              <a:rPr lang="de-DE"/>
              <a:pPr>
                <a:defRPr/>
              </a:pPr>
              <a:t>‹Nr.›</a:t>
            </a:fld>
            <a:endParaRPr lang="de-DE"/>
          </a:p>
        </p:txBody>
      </p:sp>
    </p:spTree>
    <p:extLst>
      <p:ext uri="{BB962C8B-B14F-4D97-AF65-F5344CB8AC3E}">
        <p14:creationId xmlns:p14="http://schemas.microsoft.com/office/powerpoint/2010/main" val="40149516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2438" algn="l" rtl="0" eaLnBrk="0" fontAlgn="base" hangingPunct="0">
      <a:spcBef>
        <a:spcPct val="30000"/>
      </a:spcBef>
      <a:spcAft>
        <a:spcPct val="0"/>
      </a:spcAft>
      <a:defRPr sz="1200" kern="1200">
        <a:solidFill>
          <a:schemeClr val="tx1"/>
        </a:solidFill>
        <a:latin typeface="+mn-lt"/>
        <a:ea typeface="+mn-ea"/>
        <a:cs typeface="+mn-cs"/>
      </a:defRPr>
    </a:lvl2pPr>
    <a:lvl3pPr marL="904875" algn="l" rtl="0" eaLnBrk="0" fontAlgn="base" hangingPunct="0">
      <a:spcBef>
        <a:spcPct val="30000"/>
      </a:spcBef>
      <a:spcAft>
        <a:spcPct val="0"/>
      </a:spcAft>
      <a:defRPr sz="1200" kern="1200">
        <a:solidFill>
          <a:schemeClr val="tx1"/>
        </a:solidFill>
        <a:latin typeface="+mn-lt"/>
        <a:ea typeface="+mn-ea"/>
        <a:cs typeface="+mn-cs"/>
      </a:defRPr>
    </a:lvl3pPr>
    <a:lvl4pPr marL="1357313" algn="l" rtl="0" eaLnBrk="0" fontAlgn="base" hangingPunct="0">
      <a:spcBef>
        <a:spcPct val="30000"/>
      </a:spcBef>
      <a:spcAft>
        <a:spcPct val="0"/>
      </a:spcAft>
      <a:defRPr sz="1200" kern="1200">
        <a:solidFill>
          <a:schemeClr val="tx1"/>
        </a:solidFill>
        <a:latin typeface="+mn-lt"/>
        <a:ea typeface="+mn-ea"/>
        <a:cs typeface="+mn-cs"/>
      </a:defRPr>
    </a:lvl4pPr>
    <a:lvl5pPr marL="1811338" algn="l" rtl="0" eaLnBrk="0" fontAlgn="base" hangingPunct="0">
      <a:spcBef>
        <a:spcPct val="30000"/>
      </a:spcBef>
      <a:spcAft>
        <a:spcPct val="0"/>
      </a:spcAft>
      <a:defRPr sz="1200" kern="1200">
        <a:solidFill>
          <a:schemeClr val="tx1"/>
        </a:solidFill>
        <a:latin typeface="+mn-lt"/>
        <a:ea typeface="+mn-ea"/>
        <a:cs typeface="+mn-cs"/>
      </a:defRPr>
    </a:lvl5pPr>
    <a:lvl6pPr marL="2264783" algn="l" defTabSz="905915" rtl="0" eaLnBrk="1" latinLnBrk="0" hangingPunct="1">
      <a:defRPr sz="1200" kern="1200">
        <a:solidFill>
          <a:schemeClr val="tx1"/>
        </a:solidFill>
        <a:latin typeface="+mn-lt"/>
        <a:ea typeface="+mn-ea"/>
        <a:cs typeface="+mn-cs"/>
      </a:defRPr>
    </a:lvl6pPr>
    <a:lvl7pPr marL="2717750" algn="l" defTabSz="905915" rtl="0" eaLnBrk="1" latinLnBrk="0" hangingPunct="1">
      <a:defRPr sz="1200" kern="1200">
        <a:solidFill>
          <a:schemeClr val="tx1"/>
        </a:solidFill>
        <a:latin typeface="+mn-lt"/>
        <a:ea typeface="+mn-ea"/>
        <a:cs typeface="+mn-cs"/>
      </a:defRPr>
    </a:lvl7pPr>
    <a:lvl8pPr marL="3170684" algn="l" defTabSz="905915" rtl="0" eaLnBrk="1" latinLnBrk="0" hangingPunct="1">
      <a:defRPr sz="1200" kern="1200">
        <a:solidFill>
          <a:schemeClr val="tx1"/>
        </a:solidFill>
        <a:latin typeface="+mn-lt"/>
        <a:ea typeface="+mn-ea"/>
        <a:cs typeface="+mn-cs"/>
      </a:defRPr>
    </a:lvl8pPr>
    <a:lvl9pPr marL="3623655" algn="l" defTabSz="9059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aid.de/ernaehrung/ernaehrungspyramide_hintergrund.php?orderno=325"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Arial" charset="0"/>
                <a:ea typeface="ＭＳ Ｐゴシック" charset="0"/>
                <a:cs typeface="ＭＳ Ｐゴシック" charset="0"/>
              </a:defRPr>
            </a:lvl1pPr>
            <a:lvl2pPr marL="776435" indent="-298629" eaLnBrk="0" hangingPunct="0">
              <a:defRPr sz="2900">
                <a:solidFill>
                  <a:schemeClr val="tx1"/>
                </a:solidFill>
                <a:latin typeface="Arial" charset="0"/>
                <a:ea typeface="ＭＳ Ｐゴシック" charset="0"/>
              </a:defRPr>
            </a:lvl2pPr>
            <a:lvl3pPr marL="1194517" indent="-238904" eaLnBrk="0" hangingPunct="0">
              <a:defRPr sz="2900">
                <a:solidFill>
                  <a:schemeClr val="tx1"/>
                </a:solidFill>
                <a:latin typeface="Arial" charset="0"/>
                <a:ea typeface="ＭＳ Ｐゴシック" charset="0"/>
              </a:defRPr>
            </a:lvl3pPr>
            <a:lvl4pPr marL="1672324" indent="-238904" eaLnBrk="0" hangingPunct="0">
              <a:defRPr sz="2900">
                <a:solidFill>
                  <a:schemeClr val="tx1"/>
                </a:solidFill>
                <a:latin typeface="Arial" charset="0"/>
                <a:ea typeface="ＭＳ Ｐゴシック" charset="0"/>
              </a:defRPr>
            </a:lvl4pPr>
            <a:lvl5pPr marL="2150130" indent="-238904" eaLnBrk="0" hangingPunct="0">
              <a:defRPr sz="2900">
                <a:solidFill>
                  <a:schemeClr val="tx1"/>
                </a:solidFill>
                <a:latin typeface="Arial" charset="0"/>
                <a:ea typeface="ＭＳ Ｐゴシック" charset="0"/>
              </a:defRPr>
            </a:lvl5pPr>
            <a:lvl6pPr marL="2627937" indent="-238904" algn="ctr" eaLnBrk="0" fontAlgn="base" hangingPunct="0">
              <a:spcBef>
                <a:spcPct val="0"/>
              </a:spcBef>
              <a:spcAft>
                <a:spcPct val="0"/>
              </a:spcAft>
              <a:defRPr sz="2900">
                <a:solidFill>
                  <a:schemeClr val="tx1"/>
                </a:solidFill>
                <a:latin typeface="Arial" charset="0"/>
                <a:ea typeface="ＭＳ Ｐゴシック" charset="0"/>
              </a:defRPr>
            </a:lvl6pPr>
            <a:lvl7pPr marL="3105743" indent="-238904" algn="ctr" eaLnBrk="0" fontAlgn="base" hangingPunct="0">
              <a:spcBef>
                <a:spcPct val="0"/>
              </a:spcBef>
              <a:spcAft>
                <a:spcPct val="0"/>
              </a:spcAft>
              <a:defRPr sz="2900">
                <a:solidFill>
                  <a:schemeClr val="tx1"/>
                </a:solidFill>
                <a:latin typeface="Arial" charset="0"/>
                <a:ea typeface="ＭＳ Ｐゴシック" charset="0"/>
              </a:defRPr>
            </a:lvl7pPr>
            <a:lvl8pPr marL="3583550" indent="-238904" algn="ctr" eaLnBrk="0" fontAlgn="base" hangingPunct="0">
              <a:spcBef>
                <a:spcPct val="0"/>
              </a:spcBef>
              <a:spcAft>
                <a:spcPct val="0"/>
              </a:spcAft>
              <a:defRPr sz="2900">
                <a:solidFill>
                  <a:schemeClr val="tx1"/>
                </a:solidFill>
                <a:latin typeface="Arial" charset="0"/>
                <a:ea typeface="ＭＳ Ｐゴシック" charset="0"/>
              </a:defRPr>
            </a:lvl8pPr>
            <a:lvl9pPr marL="4061356" indent="-238904" algn="ctr"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fld id="{F399A796-E7FD-3348-8FF0-017BB6FF3BAB}" type="slidenum">
              <a:rPr lang="de-DE" sz="1300">
                <a:latin typeface="Times New Roman" charset="0"/>
              </a:rPr>
              <a:pPr eaLnBrk="1" hangingPunct="1"/>
              <a:t>5</a:t>
            </a:fld>
            <a:endParaRPr lang="de-DE" sz="1300">
              <a:latin typeface="Times New Roman" charset="0"/>
            </a:endParaRPr>
          </a:p>
        </p:txBody>
      </p:sp>
      <p:sp>
        <p:nvSpPr>
          <p:cNvPr id="17410" name="Rectangle 2"/>
          <p:cNvSpPr>
            <a:spLocks noGrp="1" noRot="1" noChangeAspect="1" noChangeArrowheads="1" noTextEdit="1"/>
          </p:cNvSpPr>
          <p:nvPr>
            <p:ph type="sldImg"/>
          </p:nvPr>
        </p:nvSpPr>
        <p:spPr>
          <a:xfrm>
            <a:off x="900113" y="742950"/>
            <a:ext cx="5000625" cy="3751263"/>
          </a:xfrm>
          <a:ln/>
        </p:spPr>
      </p:sp>
      <p:sp>
        <p:nvSpPr>
          <p:cNvPr id="17411" name="Rectangle 3"/>
          <p:cNvSpPr>
            <a:spLocks noGrp="1" noChangeArrowheads="1"/>
          </p:cNvSpPr>
          <p:nvPr>
            <p:ph type="body" idx="1"/>
          </p:nvPr>
        </p:nvSpPr>
        <p:spPr>
          <a:xfrm>
            <a:off x="1115638" y="4651389"/>
            <a:ext cx="4567974" cy="1671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de-CH">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Arial" charset="0"/>
                <a:ea typeface="ＭＳ Ｐゴシック" charset="0"/>
                <a:cs typeface="ＭＳ Ｐゴシック" charset="0"/>
              </a:defRPr>
            </a:lvl1pPr>
            <a:lvl2pPr marL="776435" indent="-298629" eaLnBrk="0" hangingPunct="0">
              <a:defRPr sz="2900">
                <a:solidFill>
                  <a:schemeClr val="tx1"/>
                </a:solidFill>
                <a:latin typeface="Arial" charset="0"/>
                <a:ea typeface="ＭＳ Ｐゴシック" charset="0"/>
              </a:defRPr>
            </a:lvl2pPr>
            <a:lvl3pPr marL="1194517" indent="-238904" eaLnBrk="0" hangingPunct="0">
              <a:defRPr sz="2900">
                <a:solidFill>
                  <a:schemeClr val="tx1"/>
                </a:solidFill>
                <a:latin typeface="Arial" charset="0"/>
                <a:ea typeface="ＭＳ Ｐゴシック" charset="0"/>
              </a:defRPr>
            </a:lvl3pPr>
            <a:lvl4pPr marL="1672324" indent="-238904" eaLnBrk="0" hangingPunct="0">
              <a:defRPr sz="2900">
                <a:solidFill>
                  <a:schemeClr val="tx1"/>
                </a:solidFill>
                <a:latin typeface="Arial" charset="0"/>
                <a:ea typeface="ＭＳ Ｐゴシック" charset="0"/>
              </a:defRPr>
            </a:lvl4pPr>
            <a:lvl5pPr marL="2150130" indent="-238904" eaLnBrk="0" hangingPunct="0">
              <a:defRPr sz="2900">
                <a:solidFill>
                  <a:schemeClr val="tx1"/>
                </a:solidFill>
                <a:latin typeface="Arial" charset="0"/>
                <a:ea typeface="ＭＳ Ｐゴシック" charset="0"/>
              </a:defRPr>
            </a:lvl5pPr>
            <a:lvl6pPr marL="2627937" indent="-238904" algn="ctr" eaLnBrk="0" fontAlgn="base" hangingPunct="0">
              <a:spcBef>
                <a:spcPct val="0"/>
              </a:spcBef>
              <a:spcAft>
                <a:spcPct val="0"/>
              </a:spcAft>
              <a:defRPr sz="2900">
                <a:solidFill>
                  <a:schemeClr val="tx1"/>
                </a:solidFill>
                <a:latin typeface="Arial" charset="0"/>
                <a:ea typeface="ＭＳ Ｐゴシック" charset="0"/>
              </a:defRPr>
            </a:lvl6pPr>
            <a:lvl7pPr marL="3105743" indent="-238904" algn="ctr" eaLnBrk="0" fontAlgn="base" hangingPunct="0">
              <a:spcBef>
                <a:spcPct val="0"/>
              </a:spcBef>
              <a:spcAft>
                <a:spcPct val="0"/>
              </a:spcAft>
              <a:defRPr sz="2900">
                <a:solidFill>
                  <a:schemeClr val="tx1"/>
                </a:solidFill>
                <a:latin typeface="Arial" charset="0"/>
                <a:ea typeface="ＭＳ Ｐゴシック" charset="0"/>
              </a:defRPr>
            </a:lvl7pPr>
            <a:lvl8pPr marL="3583550" indent="-238904" algn="ctr" eaLnBrk="0" fontAlgn="base" hangingPunct="0">
              <a:spcBef>
                <a:spcPct val="0"/>
              </a:spcBef>
              <a:spcAft>
                <a:spcPct val="0"/>
              </a:spcAft>
              <a:defRPr sz="2900">
                <a:solidFill>
                  <a:schemeClr val="tx1"/>
                </a:solidFill>
                <a:latin typeface="Arial" charset="0"/>
                <a:ea typeface="ＭＳ Ｐゴシック" charset="0"/>
              </a:defRPr>
            </a:lvl8pPr>
            <a:lvl9pPr marL="4061356" indent="-238904" algn="ctr"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fld id="{A7878984-FF7A-ED42-A5CB-3B20046A5601}" type="slidenum">
              <a:rPr lang="de-DE" sz="1300"/>
              <a:pPr eaLnBrk="1" hangingPunct="1"/>
              <a:t>18</a:t>
            </a:fld>
            <a:endParaRPr lang="de-DE" sz="13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de-DE">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Arial" charset="0"/>
                <a:ea typeface="ＭＳ Ｐゴシック" charset="0"/>
                <a:cs typeface="ＭＳ Ｐゴシック" charset="0"/>
              </a:defRPr>
            </a:lvl1pPr>
            <a:lvl2pPr marL="776435" indent="-298629" eaLnBrk="0" hangingPunct="0">
              <a:defRPr sz="2900">
                <a:solidFill>
                  <a:schemeClr val="tx1"/>
                </a:solidFill>
                <a:latin typeface="Arial" charset="0"/>
                <a:ea typeface="ＭＳ Ｐゴシック" charset="0"/>
              </a:defRPr>
            </a:lvl2pPr>
            <a:lvl3pPr marL="1194517" indent="-238904" eaLnBrk="0" hangingPunct="0">
              <a:defRPr sz="2900">
                <a:solidFill>
                  <a:schemeClr val="tx1"/>
                </a:solidFill>
                <a:latin typeface="Arial" charset="0"/>
                <a:ea typeface="ＭＳ Ｐゴシック" charset="0"/>
              </a:defRPr>
            </a:lvl3pPr>
            <a:lvl4pPr marL="1672324" indent="-238904" eaLnBrk="0" hangingPunct="0">
              <a:defRPr sz="2900">
                <a:solidFill>
                  <a:schemeClr val="tx1"/>
                </a:solidFill>
                <a:latin typeface="Arial" charset="0"/>
                <a:ea typeface="ＭＳ Ｐゴシック" charset="0"/>
              </a:defRPr>
            </a:lvl4pPr>
            <a:lvl5pPr marL="2150130" indent="-238904" eaLnBrk="0" hangingPunct="0">
              <a:defRPr sz="2900">
                <a:solidFill>
                  <a:schemeClr val="tx1"/>
                </a:solidFill>
                <a:latin typeface="Arial" charset="0"/>
                <a:ea typeface="ＭＳ Ｐゴシック" charset="0"/>
              </a:defRPr>
            </a:lvl5pPr>
            <a:lvl6pPr marL="2627937" indent="-238904" algn="ctr" eaLnBrk="0" fontAlgn="base" hangingPunct="0">
              <a:spcBef>
                <a:spcPct val="0"/>
              </a:spcBef>
              <a:spcAft>
                <a:spcPct val="0"/>
              </a:spcAft>
              <a:defRPr sz="2900">
                <a:solidFill>
                  <a:schemeClr val="tx1"/>
                </a:solidFill>
                <a:latin typeface="Arial" charset="0"/>
                <a:ea typeface="ＭＳ Ｐゴシック" charset="0"/>
              </a:defRPr>
            </a:lvl6pPr>
            <a:lvl7pPr marL="3105743" indent="-238904" algn="ctr" eaLnBrk="0" fontAlgn="base" hangingPunct="0">
              <a:spcBef>
                <a:spcPct val="0"/>
              </a:spcBef>
              <a:spcAft>
                <a:spcPct val="0"/>
              </a:spcAft>
              <a:defRPr sz="2900">
                <a:solidFill>
                  <a:schemeClr val="tx1"/>
                </a:solidFill>
                <a:latin typeface="Arial" charset="0"/>
                <a:ea typeface="ＭＳ Ｐゴシック" charset="0"/>
              </a:defRPr>
            </a:lvl7pPr>
            <a:lvl8pPr marL="3583550" indent="-238904" algn="ctr" eaLnBrk="0" fontAlgn="base" hangingPunct="0">
              <a:spcBef>
                <a:spcPct val="0"/>
              </a:spcBef>
              <a:spcAft>
                <a:spcPct val="0"/>
              </a:spcAft>
              <a:defRPr sz="2900">
                <a:solidFill>
                  <a:schemeClr val="tx1"/>
                </a:solidFill>
                <a:latin typeface="Arial" charset="0"/>
                <a:ea typeface="ＭＳ Ｐゴシック" charset="0"/>
              </a:defRPr>
            </a:lvl8pPr>
            <a:lvl9pPr marL="4061356" indent="-238904" algn="ctr"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fld id="{DAA08406-3B16-E344-B995-6DFC40B06F3E}" type="slidenum">
              <a:rPr lang="de-DE" sz="1300"/>
              <a:pPr eaLnBrk="1" hangingPunct="1"/>
              <a:t>19</a:t>
            </a:fld>
            <a:endParaRPr lang="de-DE" sz="130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de-DE">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355">
              <a:defRPr sz="1400">
                <a:solidFill>
                  <a:schemeClr val="tx1"/>
                </a:solidFill>
                <a:latin typeface="Arial" pitchFamily="34" charset="0"/>
              </a:defRPr>
            </a:lvl1pPr>
            <a:lvl2pPr marL="686312" indent="-263966" defTabSz="881355">
              <a:defRPr sz="1400">
                <a:solidFill>
                  <a:schemeClr val="tx1"/>
                </a:solidFill>
                <a:latin typeface="Arial" pitchFamily="34" charset="0"/>
              </a:defRPr>
            </a:lvl2pPr>
            <a:lvl3pPr marL="1055867" indent="-211173" defTabSz="881355">
              <a:defRPr sz="1400">
                <a:solidFill>
                  <a:schemeClr val="tx1"/>
                </a:solidFill>
                <a:latin typeface="Arial" pitchFamily="34" charset="0"/>
              </a:defRPr>
            </a:lvl3pPr>
            <a:lvl4pPr marL="1478213" indent="-211173" defTabSz="881355">
              <a:defRPr sz="1400">
                <a:solidFill>
                  <a:schemeClr val="tx1"/>
                </a:solidFill>
                <a:latin typeface="Arial" pitchFamily="34" charset="0"/>
              </a:defRPr>
            </a:lvl4pPr>
            <a:lvl5pPr marL="1900559" indent="-211173" defTabSz="881355">
              <a:defRPr sz="1400">
                <a:solidFill>
                  <a:schemeClr val="tx1"/>
                </a:solidFill>
                <a:latin typeface="Arial" pitchFamily="34" charset="0"/>
              </a:defRPr>
            </a:lvl5pPr>
            <a:lvl6pPr marL="2322906" indent="-211173" algn="ctr" defTabSz="881355" eaLnBrk="0" fontAlgn="base" hangingPunct="0">
              <a:spcBef>
                <a:spcPct val="0"/>
              </a:spcBef>
              <a:spcAft>
                <a:spcPct val="0"/>
              </a:spcAft>
              <a:defRPr sz="1400">
                <a:solidFill>
                  <a:schemeClr val="tx1"/>
                </a:solidFill>
                <a:latin typeface="Arial" pitchFamily="34" charset="0"/>
              </a:defRPr>
            </a:lvl6pPr>
            <a:lvl7pPr marL="2745252" indent="-211173" algn="ctr" defTabSz="881355" eaLnBrk="0" fontAlgn="base" hangingPunct="0">
              <a:spcBef>
                <a:spcPct val="0"/>
              </a:spcBef>
              <a:spcAft>
                <a:spcPct val="0"/>
              </a:spcAft>
              <a:defRPr sz="1400">
                <a:solidFill>
                  <a:schemeClr val="tx1"/>
                </a:solidFill>
                <a:latin typeface="Arial" pitchFamily="34" charset="0"/>
              </a:defRPr>
            </a:lvl7pPr>
            <a:lvl8pPr marL="3167598" indent="-211173" algn="ctr" defTabSz="881355" eaLnBrk="0" fontAlgn="base" hangingPunct="0">
              <a:spcBef>
                <a:spcPct val="0"/>
              </a:spcBef>
              <a:spcAft>
                <a:spcPct val="0"/>
              </a:spcAft>
              <a:defRPr sz="1400">
                <a:solidFill>
                  <a:schemeClr val="tx1"/>
                </a:solidFill>
                <a:latin typeface="Arial" pitchFamily="34" charset="0"/>
              </a:defRPr>
            </a:lvl8pPr>
            <a:lvl9pPr marL="3589945" indent="-211173" algn="ctr" defTabSz="881355" eaLnBrk="0" fontAlgn="base" hangingPunct="0">
              <a:spcBef>
                <a:spcPct val="0"/>
              </a:spcBef>
              <a:spcAft>
                <a:spcPct val="0"/>
              </a:spcAft>
              <a:defRPr sz="1400">
                <a:solidFill>
                  <a:schemeClr val="tx1"/>
                </a:solidFill>
                <a:latin typeface="Arial" pitchFamily="34" charset="0"/>
              </a:defRPr>
            </a:lvl9pPr>
          </a:lstStyle>
          <a:p>
            <a:fld id="{1104BEB7-8610-43E9-8EFA-269C3458E514}" type="slidenum">
              <a:rPr lang="en-US" sz="1300"/>
              <a:pPr/>
              <a:t>21</a:t>
            </a:fld>
            <a:endParaRPr lang="en-US" sz="1300" dirty="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b="1">
                <a:latin typeface="Arial" pitchFamily="34" charset="0"/>
                <a:ea typeface="Geneva"/>
                <a:cs typeface="Geneva"/>
              </a:rPr>
              <a:t>Erläuterung:</a:t>
            </a:r>
          </a:p>
          <a:p>
            <a:pPr eaLnBrk="1" hangingPunct="1"/>
            <a:r>
              <a:rPr lang="de-DE">
                <a:latin typeface="Arial" pitchFamily="34" charset="0"/>
                <a:ea typeface="Geneva"/>
                <a:cs typeface="Geneva"/>
              </a:rPr>
              <a:t>Das metabolische Syndrom umfasst eine Gruppe von Risikofaktoren für die Entstehung von Herz-Kreislauf-Erkrankungen und für Diabetes. Die Entwicklung des metabolischen Syndroms und seiner Komponenten ist noch nicht vollständig geklärt, aber es ist etabliert, dass abdominelle Adipositas und Insulinresistenz wichtige auslösende Faktoren sind. Das metabolische Syndrom beinhaltet sowohl Störungen des Lipidstoffwechsels (erhöhte Triglyzeridwerte und erniedrigte HDL-Cholesterol-Werte) als auch abdominelle Adipositas, erhöhten Blutdruck und erhöhte Nüchternglukosewerte.</a:t>
            </a:r>
          </a:p>
          <a:p>
            <a:pPr eaLnBrk="1" hangingPunct="1"/>
            <a:r>
              <a:rPr lang="de-DE">
                <a:latin typeface="Arial" pitchFamily="34" charset="0"/>
                <a:ea typeface="Geneva"/>
                <a:cs typeface="Geneva"/>
              </a:rPr>
              <a:t>Ein metabolisches Syndrom kann diagnostiziert werden, wenn neben der abdominellen Adipositas noch zwei weitere der beschriebenen Faktoren vorliegen.</a:t>
            </a:r>
          </a:p>
          <a:p>
            <a:pPr eaLnBrk="1" hangingPunct="1"/>
            <a:r>
              <a:rPr lang="de-DE">
                <a:latin typeface="Arial" pitchFamily="34" charset="0"/>
                <a:ea typeface="Geneva"/>
                <a:cs typeface="Geneva"/>
              </a:rPr>
              <a:t>Wurde die Diagnose gestellt, sollte so bald wie möglich mit einer Therapie begonnen werden, um das Risiko für Typ 2 Diabetes und Erkrankungen des Herz-Kreislauf-Systems so weit wie möglich zu minimieren.</a:t>
            </a:r>
          </a:p>
          <a:p>
            <a:pPr eaLnBrk="1" hangingPunct="1"/>
            <a:endParaRPr lang="en-GB">
              <a:latin typeface="Arial" pitchFamily="34" charset="0"/>
              <a:ea typeface="Geneva"/>
              <a:cs typeface="Geneva"/>
            </a:endParaRPr>
          </a:p>
          <a:p>
            <a:pPr eaLnBrk="1" hangingPunct="1"/>
            <a:r>
              <a:rPr lang="en-GB" b="1">
                <a:latin typeface="Arial" pitchFamily="34" charset="0"/>
                <a:ea typeface="Geneva"/>
                <a:cs typeface="Geneva"/>
              </a:rPr>
              <a:t>Quellenangaben zur Erläuterung:</a:t>
            </a:r>
          </a:p>
          <a:p>
            <a:pPr eaLnBrk="1" hangingPunct="1">
              <a:spcBef>
                <a:spcPct val="0"/>
              </a:spcBef>
            </a:pPr>
            <a:r>
              <a:rPr lang="en-US">
                <a:latin typeface="Arial" pitchFamily="34" charset="0"/>
                <a:ea typeface="Geneva"/>
                <a:cs typeface="Geneva"/>
              </a:rPr>
              <a:t>International Diabetes Federation (IDF). The IDF consensus worldwide definition of the metabolic syndrome. 2006. Online veröffentlicht unter www.idf.org/metabolic_syndrome (Stand Januar 2010).</a:t>
            </a:r>
          </a:p>
          <a:p>
            <a:pPr eaLnBrk="1" hangingPunct="1"/>
            <a:endParaRPr lang="de-DE">
              <a:latin typeface="Arial" pitchFamily="34" charset="0"/>
              <a:ea typeface="Geneva"/>
              <a:cs typeface="Genev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Arial" charset="0"/>
                <a:ea typeface="ＭＳ Ｐゴシック" charset="0"/>
                <a:cs typeface="ＭＳ Ｐゴシック" charset="0"/>
              </a:defRPr>
            </a:lvl1pPr>
            <a:lvl2pPr marL="776435" indent="-298629" eaLnBrk="0" hangingPunct="0">
              <a:defRPr sz="2900">
                <a:solidFill>
                  <a:schemeClr val="tx1"/>
                </a:solidFill>
                <a:latin typeface="Arial" charset="0"/>
                <a:ea typeface="ＭＳ Ｐゴシック" charset="0"/>
              </a:defRPr>
            </a:lvl2pPr>
            <a:lvl3pPr marL="1194517" indent="-238904" eaLnBrk="0" hangingPunct="0">
              <a:defRPr sz="2900">
                <a:solidFill>
                  <a:schemeClr val="tx1"/>
                </a:solidFill>
                <a:latin typeface="Arial" charset="0"/>
                <a:ea typeface="ＭＳ Ｐゴシック" charset="0"/>
              </a:defRPr>
            </a:lvl3pPr>
            <a:lvl4pPr marL="1672324" indent="-238904" eaLnBrk="0" hangingPunct="0">
              <a:defRPr sz="2900">
                <a:solidFill>
                  <a:schemeClr val="tx1"/>
                </a:solidFill>
                <a:latin typeface="Arial" charset="0"/>
                <a:ea typeface="ＭＳ Ｐゴシック" charset="0"/>
              </a:defRPr>
            </a:lvl4pPr>
            <a:lvl5pPr marL="2150130" indent="-238904" eaLnBrk="0" hangingPunct="0">
              <a:defRPr sz="2900">
                <a:solidFill>
                  <a:schemeClr val="tx1"/>
                </a:solidFill>
                <a:latin typeface="Arial" charset="0"/>
                <a:ea typeface="ＭＳ Ｐゴシック" charset="0"/>
              </a:defRPr>
            </a:lvl5pPr>
            <a:lvl6pPr marL="2627937" indent="-238904" algn="ctr" eaLnBrk="0" fontAlgn="base" hangingPunct="0">
              <a:spcBef>
                <a:spcPct val="0"/>
              </a:spcBef>
              <a:spcAft>
                <a:spcPct val="0"/>
              </a:spcAft>
              <a:defRPr sz="2900">
                <a:solidFill>
                  <a:schemeClr val="tx1"/>
                </a:solidFill>
                <a:latin typeface="Arial" charset="0"/>
                <a:ea typeface="ＭＳ Ｐゴシック" charset="0"/>
              </a:defRPr>
            </a:lvl6pPr>
            <a:lvl7pPr marL="3105743" indent="-238904" algn="ctr" eaLnBrk="0" fontAlgn="base" hangingPunct="0">
              <a:spcBef>
                <a:spcPct val="0"/>
              </a:spcBef>
              <a:spcAft>
                <a:spcPct val="0"/>
              </a:spcAft>
              <a:defRPr sz="2900">
                <a:solidFill>
                  <a:schemeClr val="tx1"/>
                </a:solidFill>
                <a:latin typeface="Arial" charset="0"/>
                <a:ea typeface="ＭＳ Ｐゴシック" charset="0"/>
              </a:defRPr>
            </a:lvl7pPr>
            <a:lvl8pPr marL="3583550" indent="-238904" algn="ctr" eaLnBrk="0" fontAlgn="base" hangingPunct="0">
              <a:spcBef>
                <a:spcPct val="0"/>
              </a:spcBef>
              <a:spcAft>
                <a:spcPct val="0"/>
              </a:spcAft>
              <a:defRPr sz="2900">
                <a:solidFill>
                  <a:schemeClr val="tx1"/>
                </a:solidFill>
                <a:latin typeface="Arial" charset="0"/>
                <a:ea typeface="ＭＳ Ｐゴシック" charset="0"/>
              </a:defRPr>
            </a:lvl8pPr>
            <a:lvl9pPr marL="4061356" indent="-238904" algn="ctr"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fld id="{A324FA78-5899-424F-BEB8-0F51918E388E}" type="slidenum">
              <a:rPr lang="de-DE" sz="1300">
                <a:latin typeface="Times New Roman" charset="0"/>
              </a:rPr>
              <a:pPr eaLnBrk="1" hangingPunct="1"/>
              <a:t>22</a:t>
            </a:fld>
            <a:endParaRPr lang="de-DE" sz="1300">
              <a:latin typeface="Times New Roman"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de-DE">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Arial" charset="0"/>
                <a:ea typeface="ＭＳ Ｐゴシック" charset="0"/>
                <a:cs typeface="ＭＳ Ｐゴシック" charset="0"/>
              </a:defRPr>
            </a:lvl1pPr>
            <a:lvl2pPr marL="776435" indent="-298629" eaLnBrk="0" hangingPunct="0">
              <a:defRPr sz="2900">
                <a:solidFill>
                  <a:schemeClr val="tx1"/>
                </a:solidFill>
                <a:latin typeface="Arial" charset="0"/>
                <a:ea typeface="ＭＳ Ｐゴシック" charset="0"/>
              </a:defRPr>
            </a:lvl2pPr>
            <a:lvl3pPr marL="1194517" indent="-238904" eaLnBrk="0" hangingPunct="0">
              <a:defRPr sz="2900">
                <a:solidFill>
                  <a:schemeClr val="tx1"/>
                </a:solidFill>
                <a:latin typeface="Arial" charset="0"/>
                <a:ea typeface="ＭＳ Ｐゴシック" charset="0"/>
              </a:defRPr>
            </a:lvl3pPr>
            <a:lvl4pPr marL="1672324" indent="-238904" eaLnBrk="0" hangingPunct="0">
              <a:defRPr sz="2900">
                <a:solidFill>
                  <a:schemeClr val="tx1"/>
                </a:solidFill>
                <a:latin typeface="Arial" charset="0"/>
                <a:ea typeface="ＭＳ Ｐゴシック" charset="0"/>
              </a:defRPr>
            </a:lvl4pPr>
            <a:lvl5pPr marL="2150130" indent="-238904" eaLnBrk="0" hangingPunct="0">
              <a:defRPr sz="2900">
                <a:solidFill>
                  <a:schemeClr val="tx1"/>
                </a:solidFill>
                <a:latin typeface="Arial" charset="0"/>
                <a:ea typeface="ＭＳ Ｐゴシック" charset="0"/>
              </a:defRPr>
            </a:lvl5pPr>
            <a:lvl6pPr marL="2627937" indent="-238904" algn="ctr" eaLnBrk="0" fontAlgn="base" hangingPunct="0">
              <a:spcBef>
                <a:spcPct val="0"/>
              </a:spcBef>
              <a:spcAft>
                <a:spcPct val="0"/>
              </a:spcAft>
              <a:defRPr sz="2900">
                <a:solidFill>
                  <a:schemeClr val="tx1"/>
                </a:solidFill>
                <a:latin typeface="Arial" charset="0"/>
                <a:ea typeface="ＭＳ Ｐゴシック" charset="0"/>
              </a:defRPr>
            </a:lvl6pPr>
            <a:lvl7pPr marL="3105743" indent="-238904" algn="ctr" eaLnBrk="0" fontAlgn="base" hangingPunct="0">
              <a:spcBef>
                <a:spcPct val="0"/>
              </a:spcBef>
              <a:spcAft>
                <a:spcPct val="0"/>
              </a:spcAft>
              <a:defRPr sz="2900">
                <a:solidFill>
                  <a:schemeClr val="tx1"/>
                </a:solidFill>
                <a:latin typeface="Arial" charset="0"/>
                <a:ea typeface="ＭＳ Ｐゴシック" charset="0"/>
              </a:defRPr>
            </a:lvl7pPr>
            <a:lvl8pPr marL="3583550" indent="-238904" algn="ctr" eaLnBrk="0" fontAlgn="base" hangingPunct="0">
              <a:spcBef>
                <a:spcPct val="0"/>
              </a:spcBef>
              <a:spcAft>
                <a:spcPct val="0"/>
              </a:spcAft>
              <a:defRPr sz="2900">
                <a:solidFill>
                  <a:schemeClr val="tx1"/>
                </a:solidFill>
                <a:latin typeface="Arial" charset="0"/>
                <a:ea typeface="ＭＳ Ｐゴシック" charset="0"/>
              </a:defRPr>
            </a:lvl8pPr>
            <a:lvl9pPr marL="4061356" indent="-238904" algn="ctr"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fld id="{33853BEE-7C0C-1A49-8CD9-13B16EF4F077}" type="slidenum">
              <a:rPr lang="de-DE" sz="1300">
                <a:latin typeface="Times New Roman" charset="0"/>
              </a:rPr>
              <a:pPr eaLnBrk="1" hangingPunct="1"/>
              <a:t>24</a:t>
            </a:fld>
            <a:endParaRPr lang="de-DE" sz="1300">
              <a:latin typeface="Times New Roman" charset="0"/>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de-DE">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Arial" charset="0"/>
                <a:ea typeface="ＭＳ Ｐゴシック" charset="0"/>
                <a:cs typeface="ＭＳ Ｐゴシック" charset="0"/>
              </a:defRPr>
            </a:lvl1pPr>
            <a:lvl2pPr marL="776435" indent="-298629" eaLnBrk="0" hangingPunct="0">
              <a:defRPr sz="2900">
                <a:solidFill>
                  <a:schemeClr val="tx1"/>
                </a:solidFill>
                <a:latin typeface="Arial" charset="0"/>
                <a:ea typeface="ＭＳ Ｐゴシック" charset="0"/>
              </a:defRPr>
            </a:lvl2pPr>
            <a:lvl3pPr marL="1194517" indent="-238904" eaLnBrk="0" hangingPunct="0">
              <a:defRPr sz="2900">
                <a:solidFill>
                  <a:schemeClr val="tx1"/>
                </a:solidFill>
                <a:latin typeface="Arial" charset="0"/>
                <a:ea typeface="ＭＳ Ｐゴシック" charset="0"/>
              </a:defRPr>
            </a:lvl3pPr>
            <a:lvl4pPr marL="1672324" indent="-238904" eaLnBrk="0" hangingPunct="0">
              <a:defRPr sz="2900">
                <a:solidFill>
                  <a:schemeClr val="tx1"/>
                </a:solidFill>
                <a:latin typeface="Arial" charset="0"/>
                <a:ea typeface="ＭＳ Ｐゴシック" charset="0"/>
              </a:defRPr>
            </a:lvl4pPr>
            <a:lvl5pPr marL="2150130" indent="-238904" eaLnBrk="0" hangingPunct="0">
              <a:defRPr sz="2900">
                <a:solidFill>
                  <a:schemeClr val="tx1"/>
                </a:solidFill>
                <a:latin typeface="Arial" charset="0"/>
                <a:ea typeface="ＭＳ Ｐゴシック" charset="0"/>
              </a:defRPr>
            </a:lvl5pPr>
            <a:lvl6pPr marL="2627937" indent="-238904" algn="ctr" eaLnBrk="0" fontAlgn="base" hangingPunct="0">
              <a:spcBef>
                <a:spcPct val="0"/>
              </a:spcBef>
              <a:spcAft>
                <a:spcPct val="0"/>
              </a:spcAft>
              <a:defRPr sz="2900">
                <a:solidFill>
                  <a:schemeClr val="tx1"/>
                </a:solidFill>
                <a:latin typeface="Arial" charset="0"/>
                <a:ea typeface="ＭＳ Ｐゴシック" charset="0"/>
              </a:defRPr>
            </a:lvl6pPr>
            <a:lvl7pPr marL="3105743" indent="-238904" algn="ctr" eaLnBrk="0" fontAlgn="base" hangingPunct="0">
              <a:spcBef>
                <a:spcPct val="0"/>
              </a:spcBef>
              <a:spcAft>
                <a:spcPct val="0"/>
              </a:spcAft>
              <a:defRPr sz="2900">
                <a:solidFill>
                  <a:schemeClr val="tx1"/>
                </a:solidFill>
                <a:latin typeface="Arial" charset="0"/>
                <a:ea typeface="ＭＳ Ｐゴシック" charset="0"/>
              </a:defRPr>
            </a:lvl7pPr>
            <a:lvl8pPr marL="3583550" indent="-238904" algn="ctr" eaLnBrk="0" fontAlgn="base" hangingPunct="0">
              <a:spcBef>
                <a:spcPct val="0"/>
              </a:spcBef>
              <a:spcAft>
                <a:spcPct val="0"/>
              </a:spcAft>
              <a:defRPr sz="2900">
                <a:solidFill>
                  <a:schemeClr val="tx1"/>
                </a:solidFill>
                <a:latin typeface="Arial" charset="0"/>
                <a:ea typeface="ＭＳ Ｐゴシック" charset="0"/>
              </a:defRPr>
            </a:lvl8pPr>
            <a:lvl9pPr marL="4061356" indent="-238904" algn="ctr"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fld id="{0641DB49-0143-4B4A-B187-A144C8303CD7}" type="slidenum">
              <a:rPr lang="de-DE" sz="1300">
                <a:latin typeface="Times New Roman" charset="0"/>
              </a:rPr>
              <a:pPr eaLnBrk="1" hangingPunct="1"/>
              <a:t>25</a:t>
            </a:fld>
            <a:endParaRPr lang="de-DE" sz="1300">
              <a:latin typeface="Times New Roman"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de-DE">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Arial" charset="0"/>
                <a:ea typeface="ＭＳ Ｐゴシック" charset="0"/>
                <a:cs typeface="ＭＳ Ｐゴシック" charset="0"/>
              </a:defRPr>
            </a:lvl1pPr>
            <a:lvl2pPr marL="776435" indent="-298629" eaLnBrk="0" hangingPunct="0">
              <a:defRPr sz="2900">
                <a:solidFill>
                  <a:schemeClr val="tx1"/>
                </a:solidFill>
                <a:latin typeface="Arial" charset="0"/>
                <a:ea typeface="ＭＳ Ｐゴシック" charset="0"/>
              </a:defRPr>
            </a:lvl2pPr>
            <a:lvl3pPr marL="1194517" indent="-238904" eaLnBrk="0" hangingPunct="0">
              <a:defRPr sz="2900">
                <a:solidFill>
                  <a:schemeClr val="tx1"/>
                </a:solidFill>
                <a:latin typeface="Arial" charset="0"/>
                <a:ea typeface="ＭＳ Ｐゴシック" charset="0"/>
              </a:defRPr>
            </a:lvl3pPr>
            <a:lvl4pPr marL="1672324" indent="-238904" eaLnBrk="0" hangingPunct="0">
              <a:defRPr sz="2900">
                <a:solidFill>
                  <a:schemeClr val="tx1"/>
                </a:solidFill>
                <a:latin typeface="Arial" charset="0"/>
                <a:ea typeface="ＭＳ Ｐゴシック" charset="0"/>
              </a:defRPr>
            </a:lvl4pPr>
            <a:lvl5pPr marL="2150130" indent="-238904" eaLnBrk="0" hangingPunct="0">
              <a:defRPr sz="2900">
                <a:solidFill>
                  <a:schemeClr val="tx1"/>
                </a:solidFill>
                <a:latin typeface="Arial" charset="0"/>
                <a:ea typeface="ＭＳ Ｐゴシック" charset="0"/>
              </a:defRPr>
            </a:lvl5pPr>
            <a:lvl6pPr marL="2627937" indent="-238904" algn="ctr" eaLnBrk="0" fontAlgn="base" hangingPunct="0">
              <a:spcBef>
                <a:spcPct val="0"/>
              </a:spcBef>
              <a:spcAft>
                <a:spcPct val="0"/>
              </a:spcAft>
              <a:defRPr sz="2900">
                <a:solidFill>
                  <a:schemeClr val="tx1"/>
                </a:solidFill>
                <a:latin typeface="Arial" charset="0"/>
                <a:ea typeface="ＭＳ Ｐゴシック" charset="0"/>
              </a:defRPr>
            </a:lvl6pPr>
            <a:lvl7pPr marL="3105743" indent="-238904" algn="ctr" eaLnBrk="0" fontAlgn="base" hangingPunct="0">
              <a:spcBef>
                <a:spcPct val="0"/>
              </a:spcBef>
              <a:spcAft>
                <a:spcPct val="0"/>
              </a:spcAft>
              <a:defRPr sz="2900">
                <a:solidFill>
                  <a:schemeClr val="tx1"/>
                </a:solidFill>
                <a:latin typeface="Arial" charset="0"/>
                <a:ea typeface="ＭＳ Ｐゴシック" charset="0"/>
              </a:defRPr>
            </a:lvl7pPr>
            <a:lvl8pPr marL="3583550" indent="-238904" algn="ctr" eaLnBrk="0" fontAlgn="base" hangingPunct="0">
              <a:spcBef>
                <a:spcPct val="0"/>
              </a:spcBef>
              <a:spcAft>
                <a:spcPct val="0"/>
              </a:spcAft>
              <a:defRPr sz="2900">
                <a:solidFill>
                  <a:schemeClr val="tx1"/>
                </a:solidFill>
                <a:latin typeface="Arial" charset="0"/>
                <a:ea typeface="ＭＳ Ｐゴシック" charset="0"/>
              </a:defRPr>
            </a:lvl8pPr>
            <a:lvl9pPr marL="4061356" indent="-238904" algn="ctr"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fld id="{700FEE5C-9F95-8D4A-9958-4C64EA3F2396}" type="slidenum">
              <a:rPr lang="de-DE" sz="1300">
                <a:latin typeface="Times New Roman" charset="0"/>
              </a:rPr>
              <a:pPr eaLnBrk="1" hangingPunct="1"/>
              <a:t>26</a:t>
            </a:fld>
            <a:endParaRPr lang="de-DE" sz="1300">
              <a:latin typeface="Times New Roman" charset="0"/>
            </a:endParaRPr>
          </a:p>
        </p:txBody>
      </p:sp>
      <p:sp>
        <p:nvSpPr>
          <p:cNvPr id="201730" name="Rectangle 2"/>
          <p:cNvSpPr>
            <a:spLocks noGrp="1" noChangeArrowheads="1"/>
          </p:cNvSpPr>
          <p:nvPr>
            <p:ph type="body" idx="1"/>
          </p:nvPr>
        </p:nvSpPr>
        <p:spPr>
          <a:xfrm>
            <a:off x="906357" y="4715153"/>
            <a:ext cx="4984962" cy="44669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lIns="94566" tIns="46453" rIns="94566" bIns="46453"/>
          <a:lstStyle/>
          <a:p>
            <a:pPr>
              <a:defRPr/>
            </a:pPr>
            <a:endParaRPr lang="de-DE"/>
          </a:p>
        </p:txBody>
      </p:sp>
      <p:sp>
        <p:nvSpPr>
          <p:cNvPr id="201731" name="Rectangle 3"/>
          <p:cNvSpPr>
            <a:spLocks noGrp="1" noRot="1" noChangeAspect="1" noChangeArrowheads="1"/>
          </p:cNvSpPr>
          <p:nvPr>
            <p:ph type="sldImg"/>
          </p:nvPr>
        </p:nvSpPr>
        <p:spPr>
          <a:noFill/>
          <a:ln w="12700" cap="flat">
            <a:solidFill>
              <a:schemeClr val="tx1"/>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Arial" charset="0"/>
                <a:ea typeface="ＭＳ Ｐゴシック" charset="0"/>
                <a:cs typeface="ＭＳ Ｐゴシック" charset="0"/>
              </a:defRPr>
            </a:lvl1pPr>
            <a:lvl2pPr marL="776435" indent="-298629" eaLnBrk="0" hangingPunct="0">
              <a:defRPr sz="2900">
                <a:solidFill>
                  <a:schemeClr val="tx1"/>
                </a:solidFill>
                <a:latin typeface="Arial" charset="0"/>
                <a:ea typeface="ＭＳ Ｐゴシック" charset="0"/>
              </a:defRPr>
            </a:lvl2pPr>
            <a:lvl3pPr marL="1194517" indent="-238904" eaLnBrk="0" hangingPunct="0">
              <a:defRPr sz="2900">
                <a:solidFill>
                  <a:schemeClr val="tx1"/>
                </a:solidFill>
                <a:latin typeface="Arial" charset="0"/>
                <a:ea typeface="ＭＳ Ｐゴシック" charset="0"/>
              </a:defRPr>
            </a:lvl3pPr>
            <a:lvl4pPr marL="1672324" indent="-238904" eaLnBrk="0" hangingPunct="0">
              <a:defRPr sz="2900">
                <a:solidFill>
                  <a:schemeClr val="tx1"/>
                </a:solidFill>
                <a:latin typeface="Arial" charset="0"/>
                <a:ea typeface="ＭＳ Ｐゴシック" charset="0"/>
              </a:defRPr>
            </a:lvl4pPr>
            <a:lvl5pPr marL="2150130" indent="-238904" eaLnBrk="0" hangingPunct="0">
              <a:defRPr sz="2900">
                <a:solidFill>
                  <a:schemeClr val="tx1"/>
                </a:solidFill>
                <a:latin typeface="Arial" charset="0"/>
                <a:ea typeface="ＭＳ Ｐゴシック" charset="0"/>
              </a:defRPr>
            </a:lvl5pPr>
            <a:lvl6pPr marL="2627937" indent="-238904" algn="ctr" eaLnBrk="0" fontAlgn="base" hangingPunct="0">
              <a:spcBef>
                <a:spcPct val="0"/>
              </a:spcBef>
              <a:spcAft>
                <a:spcPct val="0"/>
              </a:spcAft>
              <a:defRPr sz="2900">
                <a:solidFill>
                  <a:schemeClr val="tx1"/>
                </a:solidFill>
                <a:latin typeface="Arial" charset="0"/>
                <a:ea typeface="ＭＳ Ｐゴシック" charset="0"/>
              </a:defRPr>
            </a:lvl6pPr>
            <a:lvl7pPr marL="3105743" indent="-238904" algn="ctr" eaLnBrk="0" fontAlgn="base" hangingPunct="0">
              <a:spcBef>
                <a:spcPct val="0"/>
              </a:spcBef>
              <a:spcAft>
                <a:spcPct val="0"/>
              </a:spcAft>
              <a:defRPr sz="2900">
                <a:solidFill>
                  <a:schemeClr val="tx1"/>
                </a:solidFill>
                <a:latin typeface="Arial" charset="0"/>
                <a:ea typeface="ＭＳ Ｐゴシック" charset="0"/>
              </a:defRPr>
            </a:lvl7pPr>
            <a:lvl8pPr marL="3583550" indent="-238904" algn="ctr" eaLnBrk="0" fontAlgn="base" hangingPunct="0">
              <a:spcBef>
                <a:spcPct val="0"/>
              </a:spcBef>
              <a:spcAft>
                <a:spcPct val="0"/>
              </a:spcAft>
              <a:defRPr sz="2900">
                <a:solidFill>
                  <a:schemeClr val="tx1"/>
                </a:solidFill>
                <a:latin typeface="Arial" charset="0"/>
                <a:ea typeface="ＭＳ Ｐゴシック" charset="0"/>
              </a:defRPr>
            </a:lvl8pPr>
            <a:lvl9pPr marL="4061356" indent="-238904" algn="ctr"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fld id="{7C816E1C-701C-A749-B378-115B990A3F3B}" type="slidenum">
              <a:rPr lang="de-DE" sz="1300">
                <a:latin typeface="Times New Roman" charset="0"/>
              </a:rPr>
              <a:pPr eaLnBrk="1" hangingPunct="1"/>
              <a:t>27</a:t>
            </a:fld>
            <a:endParaRPr lang="de-DE" sz="1300">
              <a:latin typeface="Times New Roman"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de-DE">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355">
              <a:defRPr sz="1400">
                <a:solidFill>
                  <a:schemeClr val="tx1"/>
                </a:solidFill>
                <a:latin typeface="Arial" pitchFamily="34" charset="0"/>
              </a:defRPr>
            </a:lvl1pPr>
            <a:lvl2pPr marL="686312" indent="-263966" defTabSz="881355">
              <a:defRPr sz="1400">
                <a:solidFill>
                  <a:schemeClr val="tx1"/>
                </a:solidFill>
                <a:latin typeface="Arial" pitchFamily="34" charset="0"/>
              </a:defRPr>
            </a:lvl2pPr>
            <a:lvl3pPr marL="1055867" indent="-211173" defTabSz="881355">
              <a:defRPr sz="1400">
                <a:solidFill>
                  <a:schemeClr val="tx1"/>
                </a:solidFill>
                <a:latin typeface="Arial" pitchFamily="34" charset="0"/>
              </a:defRPr>
            </a:lvl3pPr>
            <a:lvl4pPr marL="1478213" indent="-211173" defTabSz="881355">
              <a:defRPr sz="1400">
                <a:solidFill>
                  <a:schemeClr val="tx1"/>
                </a:solidFill>
                <a:latin typeface="Arial" pitchFamily="34" charset="0"/>
              </a:defRPr>
            </a:lvl4pPr>
            <a:lvl5pPr marL="1900559" indent="-211173" defTabSz="881355">
              <a:defRPr sz="1400">
                <a:solidFill>
                  <a:schemeClr val="tx1"/>
                </a:solidFill>
                <a:latin typeface="Arial" pitchFamily="34" charset="0"/>
              </a:defRPr>
            </a:lvl5pPr>
            <a:lvl6pPr marL="2322906" indent="-211173" algn="ctr" defTabSz="881355" eaLnBrk="0" fontAlgn="base" hangingPunct="0">
              <a:spcBef>
                <a:spcPct val="0"/>
              </a:spcBef>
              <a:spcAft>
                <a:spcPct val="0"/>
              </a:spcAft>
              <a:defRPr sz="1400">
                <a:solidFill>
                  <a:schemeClr val="tx1"/>
                </a:solidFill>
                <a:latin typeface="Arial" pitchFamily="34" charset="0"/>
              </a:defRPr>
            </a:lvl6pPr>
            <a:lvl7pPr marL="2745252" indent="-211173" algn="ctr" defTabSz="881355" eaLnBrk="0" fontAlgn="base" hangingPunct="0">
              <a:spcBef>
                <a:spcPct val="0"/>
              </a:spcBef>
              <a:spcAft>
                <a:spcPct val="0"/>
              </a:spcAft>
              <a:defRPr sz="1400">
                <a:solidFill>
                  <a:schemeClr val="tx1"/>
                </a:solidFill>
                <a:latin typeface="Arial" pitchFamily="34" charset="0"/>
              </a:defRPr>
            </a:lvl7pPr>
            <a:lvl8pPr marL="3167598" indent="-211173" algn="ctr" defTabSz="881355" eaLnBrk="0" fontAlgn="base" hangingPunct="0">
              <a:spcBef>
                <a:spcPct val="0"/>
              </a:spcBef>
              <a:spcAft>
                <a:spcPct val="0"/>
              </a:spcAft>
              <a:defRPr sz="1400">
                <a:solidFill>
                  <a:schemeClr val="tx1"/>
                </a:solidFill>
                <a:latin typeface="Arial" pitchFamily="34" charset="0"/>
              </a:defRPr>
            </a:lvl8pPr>
            <a:lvl9pPr marL="3589945" indent="-211173" algn="ctr" defTabSz="881355" eaLnBrk="0" fontAlgn="base" hangingPunct="0">
              <a:spcBef>
                <a:spcPct val="0"/>
              </a:spcBef>
              <a:spcAft>
                <a:spcPct val="0"/>
              </a:spcAft>
              <a:defRPr sz="1400">
                <a:solidFill>
                  <a:schemeClr val="tx1"/>
                </a:solidFill>
                <a:latin typeface="Arial" pitchFamily="34" charset="0"/>
              </a:defRPr>
            </a:lvl9pPr>
          </a:lstStyle>
          <a:p>
            <a:fld id="{8E69E352-F2DB-4AAD-93AB-F19FFC14839A}" type="slidenum">
              <a:rPr lang="en-US" sz="1300"/>
              <a:pPr/>
              <a:t>29</a:t>
            </a:fld>
            <a:endParaRPr lang="en-US" sz="1300" dirty="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xfrm>
            <a:off x="907833" y="4716929"/>
            <a:ext cx="4982009" cy="520970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50000"/>
              </a:spcBef>
            </a:pPr>
            <a:r>
              <a:rPr lang="de-DE" sz="800" b="1" dirty="0">
                <a:latin typeface="Arial" pitchFamily="34" charset="0"/>
                <a:ea typeface="Geneva"/>
                <a:cs typeface="Geneva"/>
              </a:rPr>
              <a:t>Erläuterung:</a:t>
            </a:r>
          </a:p>
          <a:p>
            <a:pPr eaLnBrk="1" hangingPunct="1">
              <a:lnSpc>
                <a:spcPct val="80000"/>
              </a:lnSpc>
              <a:spcBef>
                <a:spcPct val="50000"/>
              </a:spcBef>
            </a:pPr>
            <a:r>
              <a:rPr lang="de-DE" sz="800" dirty="0">
                <a:latin typeface="Arial" pitchFamily="34" charset="0"/>
                <a:ea typeface="Geneva"/>
                <a:cs typeface="Geneva"/>
              </a:rPr>
              <a:t>Hohe Blutzuckerwerte belasten den gesamten Körper. Auch wenn die typischen Auswirkungen des zu hohen Blutzuckers durch eine gute Stoffwechseleinstellung aufgehalten werden können, treten dennoch mit zunehmender </a:t>
            </a:r>
            <a:r>
              <a:rPr lang="de-DE" sz="800" dirty="0" err="1">
                <a:latin typeface="Arial" pitchFamily="34" charset="0"/>
                <a:ea typeface="Geneva"/>
                <a:cs typeface="Geneva"/>
              </a:rPr>
              <a:t>Diabetesdauer</a:t>
            </a:r>
            <a:r>
              <a:rPr lang="de-DE" sz="800" dirty="0">
                <a:latin typeface="Arial" pitchFamily="34" charset="0"/>
                <a:ea typeface="Geneva"/>
                <a:cs typeface="Geneva"/>
              </a:rPr>
              <a:t> häufig auch die typischen Folgeerkrankungen von Diabetes auf.</a:t>
            </a:r>
          </a:p>
          <a:p>
            <a:pPr eaLnBrk="1" hangingPunct="1">
              <a:lnSpc>
                <a:spcPct val="80000"/>
              </a:lnSpc>
              <a:spcBef>
                <a:spcPct val="50000"/>
              </a:spcBef>
            </a:pPr>
            <a:r>
              <a:rPr lang="de-DE" sz="800" dirty="0">
                <a:latin typeface="Arial" pitchFamily="34" charset="0"/>
                <a:ea typeface="Geneva"/>
                <a:cs typeface="Geneva"/>
              </a:rPr>
              <a:t>Wenn die Folgeerkrankungen die großen Blutgefäße betreffen, spricht man von einer makrovaskulären Folgeerkrankung. Dazu gehören zum Beispiel der Schlaganfall, die koronare Herzkrankheit (KHK) und die Schaufensterkrankheit. </a:t>
            </a:r>
          </a:p>
          <a:p>
            <a:pPr eaLnBrk="1" hangingPunct="1">
              <a:lnSpc>
                <a:spcPct val="80000"/>
              </a:lnSpc>
              <a:spcBef>
                <a:spcPct val="50000"/>
              </a:spcBef>
            </a:pPr>
            <a:r>
              <a:rPr lang="de-DE" sz="800" dirty="0">
                <a:latin typeface="Arial" pitchFamily="34" charset="0"/>
                <a:ea typeface="Geneva"/>
                <a:cs typeface="Geneva"/>
              </a:rPr>
              <a:t>Schäden an den kleineren Blutgefäßen werden mikrovaskuläre Folgeerkrankung genannt. Dazu gehören Erkrankungen des Augenhintergrunds (Retinopathie) und der Nieren (</a:t>
            </a:r>
            <a:r>
              <a:rPr lang="de-DE" sz="800" dirty="0" err="1">
                <a:latin typeface="Arial" pitchFamily="34" charset="0"/>
                <a:ea typeface="Geneva"/>
                <a:cs typeface="Geneva"/>
              </a:rPr>
              <a:t>Nephropathie</a:t>
            </a:r>
            <a:r>
              <a:rPr lang="de-DE" sz="800" dirty="0">
                <a:latin typeface="Arial" pitchFamily="34" charset="0"/>
                <a:ea typeface="Geneva"/>
                <a:cs typeface="Geneva"/>
              </a:rPr>
              <a:t>).</a:t>
            </a:r>
          </a:p>
          <a:p>
            <a:pPr eaLnBrk="1" hangingPunct="1">
              <a:lnSpc>
                <a:spcPct val="80000"/>
              </a:lnSpc>
              <a:spcBef>
                <a:spcPct val="50000"/>
              </a:spcBef>
            </a:pPr>
            <a:r>
              <a:rPr lang="de-DE" sz="800" dirty="0">
                <a:latin typeface="Arial" pitchFamily="34" charset="0"/>
                <a:ea typeface="Geneva"/>
                <a:cs typeface="Geneva"/>
              </a:rPr>
              <a:t>Neben den Schäden, die der erhöhte Blutzucker an den Gefäßen verursacht, stellen auch die Schäden ein besonderer Problem dar, die der Blutzucker an den Nerven verursacht. Man spricht von der diabetischen </a:t>
            </a:r>
            <a:r>
              <a:rPr lang="de-DE" sz="800" dirty="0" err="1">
                <a:latin typeface="Arial" pitchFamily="34" charset="0"/>
                <a:ea typeface="Geneva"/>
                <a:cs typeface="Geneva"/>
              </a:rPr>
              <a:t>Polyneuropathie</a:t>
            </a:r>
            <a:r>
              <a:rPr lang="de-DE" sz="800" dirty="0">
                <a:latin typeface="Arial" pitchFamily="34" charset="0"/>
                <a:ea typeface="Geneva"/>
                <a:cs typeface="Geneva"/>
              </a:rPr>
              <a:t>. Typische Folgen des Diabetes wie zum Beispiel der diabetische Fuß und bei Männern häufig auftretende Erektionsstörungen beruhen sowohl auf </a:t>
            </a:r>
            <a:r>
              <a:rPr lang="de-DE" sz="800" dirty="0" err="1">
                <a:latin typeface="Arial" pitchFamily="34" charset="0"/>
                <a:ea typeface="Geneva"/>
                <a:cs typeface="Geneva"/>
              </a:rPr>
              <a:t>diabetesbedingten</a:t>
            </a:r>
            <a:r>
              <a:rPr lang="de-DE" sz="800" dirty="0">
                <a:latin typeface="Arial" pitchFamily="34" charset="0"/>
                <a:ea typeface="Geneva"/>
                <a:cs typeface="Geneva"/>
              </a:rPr>
              <a:t> Gefäßschäden als auch auf Nervenschäden.</a:t>
            </a:r>
          </a:p>
          <a:p>
            <a:pPr eaLnBrk="1" hangingPunct="1">
              <a:lnSpc>
                <a:spcPct val="80000"/>
              </a:lnSpc>
              <a:spcBef>
                <a:spcPct val="50000"/>
              </a:spcBef>
            </a:pPr>
            <a:r>
              <a:rPr lang="de-DE" sz="800" dirty="0">
                <a:latin typeface="Arial" pitchFamily="34" charset="0"/>
                <a:ea typeface="Geneva"/>
                <a:cs typeface="Geneva"/>
              </a:rPr>
              <a:t>Schulung und optimale Blutzuckereinstellung sind die besten Möglichkeiten zur Verbesserung der Lebensqualität und zur Vermeidung der gefürchteten Folgeschäden. Bei Typ 2 Diabetikern tritt der Diabetes sehr häufig im Rahmen des „metabolischen Syndroms“ auf, d. h. der Diabetes wird von Übergewicht, Bluthochdruck, zu hohen Blutfettwerten und manchmal auch Gicht begleitet. Ein solches metabolisches Syndrom ist für die Gefäße ganz besonders gefährlich. Neben dem Blutzucker müssen dann auch Gewicht, Blutdruck, Blutfettwerte und gegebenenfalls die Blutharnsäurewerte so weit wie möglich normalisiert werden.</a:t>
            </a:r>
          </a:p>
          <a:p>
            <a:pPr eaLnBrk="1" hangingPunct="1">
              <a:lnSpc>
                <a:spcPct val="80000"/>
              </a:lnSpc>
              <a:spcBef>
                <a:spcPct val="50000"/>
              </a:spcBef>
            </a:pPr>
            <a:endParaRPr lang="de-DE" sz="800" dirty="0">
              <a:latin typeface="Arial" pitchFamily="34" charset="0"/>
              <a:ea typeface="Geneva"/>
              <a:cs typeface="Geneva"/>
            </a:endParaRPr>
          </a:p>
          <a:p>
            <a:pPr eaLnBrk="1" hangingPunct="1">
              <a:lnSpc>
                <a:spcPct val="80000"/>
              </a:lnSpc>
              <a:spcBef>
                <a:spcPct val="50000"/>
              </a:spcBef>
            </a:pPr>
            <a:r>
              <a:rPr lang="de-DE" sz="800" b="1" dirty="0">
                <a:latin typeface="Arial" pitchFamily="34" charset="0"/>
                <a:ea typeface="Geneva"/>
                <a:cs typeface="Geneva"/>
              </a:rPr>
              <a:t>Quellenangaben zur Erläuterung:</a:t>
            </a:r>
          </a:p>
          <a:p>
            <a:pPr eaLnBrk="1" hangingPunct="1">
              <a:lnSpc>
                <a:spcPct val="80000"/>
              </a:lnSpc>
              <a:spcBef>
                <a:spcPct val="50000"/>
              </a:spcBef>
            </a:pPr>
            <a:r>
              <a:rPr lang="de-DE" sz="800" dirty="0">
                <a:latin typeface="Arial" pitchFamily="34" charset="0"/>
                <a:ea typeface="Geneva"/>
                <a:cs typeface="Geneva"/>
              </a:rPr>
              <a:t>Giani G et al. Epidemiologie und Verlauf des Diabetes mellitus in Deutschland. </a:t>
            </a:r>
            <a:r>
              <a:rPr lang="de-DE" sz="800" dirty="0" err="1">
                <a:latin typeface="Arial" pitchFamily="34" charset="0"/>
                <a:ea typeface="Geneva"/>
                <a:cs typeface="Geneva"/>
              </a:rPr>
              <a:t>Evidenzbasierte</a:t>
            </a:r>
            <a:r>
              <a:rPr lang="de-DE" sz="800" dirty="0">
                <a:latin typeface="Arial" pitchFamily="34" charset="0"/>
                <a:ea typeface="Geneva"/>
                <a:cs typeface="Geneva"/>
              </a:rPr>
              <a:t> Leitlinie DDG. 2004. Online veröffentlicht unter www.deutsche-diabetes-gesellschaft.de/redaktion/mitteilungen/leitlinien/EBL_Epidemiologie_Update_2004.pdf (Stand Januar 2010)</a:t>
            </a:r>
          </a:p>
          <a:p>
            <a:pPr eaLnBrk="1" hangingPunct="1">
              <a:lnSpc>
                <a:spcPct val="80000"/>
              </a:lnSpc>
              <a:spcBef>
                <a:spcPct val="0"/>
              </a:spcBef>
            </a:pPr>
            <a:endParaRPr lang="en-US" sz="800" dirty="0">
              <a:latin typeface="Arial" pitchFamily="34" charset="0"/>
              <a:ea typeface="Geneva"/>
              <a:cs typeface="Geneva"/>
            </a:endParaRPr>
          </a:p>
          <a:p>
            <a:pPr eaLnBrk="1" hangingPunct="1">
              <a:lnSpc>
                <a:spcPct val="80000"/>
              </a:lnSpc>
              <a:spcBef>
                <a:spcPct val="0"/>
              </a:spcBef>
            </a:pPr>
            <a:r>
              <a:rPr lang="en-US" sz="800" dirty="0">
                <a:latin typeface="Arial" pitchFamily="34" charset="0"/>
                <a:ea typeface="Geneva"/>
                <a:cs typeface="Geneva"/>
              </a:rPr>
              <a:t>International Diabetes Federation (IDF). The IDF consensus worldwide definition of the metabolic  syndrome. 2006. Online </a:t>
            </a:r>
            <a:r>
              <a:rPr lang="en-US" sz="800" dirty="0" err="1">
                <a:latin typeface="Arial" pitchFamily="34" charset="0"/>
                <a:ea typeface="Geneva"/>
                <a:cs typeface="Geneva"/>
              </a:rPr>
              <a:t>veröffentlicht</a:t>
            </a:r>
            <a:r>
              <a:rPr lang="en-US" sz="800" dirty="0">
                <a:latin typeface="Arial" pitchFamily="34" charset="0"/>
                <a:ea typeface="Geneva"/>
                <a:cs typeface="Geneva"/>
              </a:rPr>
              <a:t> </a:t>
            </a:r>
            <a:r>
              <a:rPr lang="en-US" sz="800" dirty="0" err="1">
                <a:latin typeface="Arial" pitchFamily="34" charset="0"/>
                <a:ea typeface="Geneva"/>
                <a:cs typeface="Geneva"/>
              </a:rPr>
              <a:t>unter</a:t>
            </a:r>
            <a:r>
              <a:rPr lang="en-US" sz="800" dirty="0">
                <a:latin typeface="Arial" pitchFamily="34" charset="0"/>
                <a:ea typeface="Geneva"/>
                <a:cs typeface="Geneva"/>
              </a:rPr>
              <a:t> www.idf.org/metabolic_syndrome (Stand </a:t>
            </a:r>
            <a:r>
              <a:rPr lang="en-US" sz="800" dirty="0" err="1">
                <a:latin typeface="Arial" pitchFamily="34" charset="0"/>
                <a:ea typeface="Geneva"/>
                <a:cs typeface="Geneva"/>
              </a:rPr>
              <a:t>Januar</a:t>
            </a:r>
            <a:r>
              <a:rPr lang="en-US" sz="800" dirty="0">
                <a:latin typeface="Arial" pitchFamily="34" charset="0"/>
                <a:ea typeface="Geneva"/>
                <a:cs typeface="Geneva"/>
              </a:rPr>
              <a:t> 2010).</a:t>
            </a:r>
            <a:endParaRPr lang="de-DE" sz="800" dirty="0">
              <a:latin typeface="Arial" pitchFamily="34" charset="0"/>
              <a:ea typeface="Geneva"/>
              <a:cs typeface="Geneva"/>
            </a:endParaRPr>
          </a:p>
          <a:p>
            <a:pPr eaLnBrk="1" hangingPunct="1">
              <a:lnSpc>
                <a:spcPct val="80000"/>
              </a:lnSpc>
              <a:spcBef>
                <a:spcPct val="50000"/>
              </a:spcBef>
            </a:pPr>
            <a:r>
              <a:rPr lang="de-DE" sz="800" dirty="0">
                <a:latin typeface="Arial" pitchFamily="34" charset="0"/>
                <a:ea typeface="Geneva"/>
                <a:cs typeface="Geneva"/>
              </a:rPr>
              <a:t>Kerner W, </a:t>
            </a:r>
            <a:r>
              <a:rPr lang="de-DE" sz="800" dirty="0" err="1">
                <a:latin typeface="Arial" pitchFamily="34" charset="0"/>
                <a:ea typeface="Geneva"/>
                <a:cs typeface="Geneva"/>
              </a:rPr>
              <a:t>Brückel</a:t>
            </a:r>
            <a:r>
              <a:rPr lang="de-DE" sz="800" dirty="0">
                <a:latin typeface="Arial" pitchFamily="34" charset="0"/>
                <a:ea typeface="Geneva"/>
                <a:cs typeface="Geneva"/>
              </a:rPr>
              <a:t> J, Böhm BO. Definition, Klassifikation und Diagnostik des Diabetes mellitus. </a:t>
            </a:r>
            <a:r>
              <a:rPr lang="de-DE" sz="800" dirty="0" err="1">
                <a:latin typeface="Arial" pitchFamily="34" charset="0"/>
                <a:ea typeface="Geneva"/>
                <a:cs typeface="Geneva"/>
              </a:rPr>
              <a:t>Evidenzbasierte</a:t>
            </a:r>
            <a:r>
              <a:rPr lang="de-DE" sz="800" dirty="0">
                <a:latin typeface="Arial" pitchFamily="34" charset="0"/>
                <a:ea typeface="Geneva"/>
                <a:cs typeface="Geneva"/>
              </a:rPr>
              <a:t> Leitlinie DDG. 2004. Online veröffentlicht unter www.deutsche-diabetes-gesellschaft.de/redaktion/mitteilungen/leitlinien/EBL_Klassifikation_Update_2004.pdf (Stand Januar 2010).</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355">
              <a:defRPr sz="1400">
                <a:solidFill>
                  <a:schemeClr val="tx1"/>
                </a:solidFill>
                <a:latin typeface="Arial" pitchFamily="34" charset="0"/>
              </a:defRPr>
            </a:lvl1pPr>
            <a:lvl2pPr marL="686312" indent="-263966" defTabSz="881355">
              <a:defRPr sz="1400">
                <a:solidFill>
                  <a:schemeClr val="tx1"/>
                </a:solidFill>
                <a:latin typeface="Arial" pitchFamily="34" charset="0"/>
              </a:defRPr>
            </a:lvl2pPr>
            <a:lvl3pPr marL="1055867" indent="-211173" defTabSz="881355">
              <a:defRPr sz="1400">
                <a:solidFill>
                  <a:schemeClr val="tx1"/>
                </a:solidFill>
                <a:latin typeface="Arial" pitchFamily="34" charset="0"/>
              </a:defRPr>
            </a:lvl3pPr>
            <a:lvl4pPr marL="1478213" indent="-211173" defTabSz="881355">
              <a:defRPr sz="1400">
                <a:solidFill>
                  <a:schemeClr val="tx1"/>
                </a:solidFill>
                <a:latin typeface="Arial" pitchFamily="34" charset="0"/>
              </a:defRPr>
            </a:lvl4pPr>
            <a:lvl5pPr marL="1900559" indent="-211173" defTabSz="881355">
              <a:defRPr sz="1400">
                <a:solidFill>
                  <a:schemeClr val="tx1"/>
                </a:solidFill>
                <a:latin typeface="Arial" pitchFamily="34" charset="0"/>
              </a:defRPr>
            </a:lvl5pPr>
            <a:lvl6pPr marL="2322906" indent="-211173" algn="ctr" defTabSz="881355" eaLnBrk="0" fontAlgn="base" hangingPunct="0">
              <a:spcBef>
                <a:spcPct val="0"/>
              </a:spcBef>
              <a:spcAft>
                <a:spcPct val="0"/>
              </a:spcAft>
              <a:defRPr sz="1400">
                <a:solidFill>
                  <a:schemeClr val="tx1"/>
                </a:solidFill>
                <a:latin typeface="Arial" pitchFamily="34" charset="0"/>
              </a:defRPr>
            </a:lvl6pPr>
            <a:lvl7pPr marL="2745252" indent="-211173" algn="ctr" defTabSz="881355" eaLnBrk="0" fontAlgn="base" hangingPunct="0">
              <a:spcBef>
                <a:spcPct val="0"/>
              </a:spcBef>
              <a:spcAft>
                <a:spcPct val="0"/>
              </a:spcAft>
              <a:defRPr sz="1400">
                <a:solidFill>
                  <a:schemeClr val="tx1"/>
                </a:solidFill>
                <a:latin typeface="Arial" pitchFamily="34" charset="0"/>
              </a:defRPr>
            </a:lvl7pPr>
            <a:lvl8pPr marL="3167598" indent="-211173" algn="ctr" defTabSz="881355" eaLnBrk="0" fontAlgn="base" hangingPunct="0">
              <a:spcBef>
                <a:spcPct val="0"/>
              </a:spcBef>
              <a:spcAft>
                <a:spcPct val="0"/>
              </a:spcAft>
              <a:defRPr sz="1400">
                <a:solidFill>
                  <a:schemeClr val="tx1"/>
                </a:solidFill>
                <a:latin typeface="Arial" pitchFamily="34" charset="0"/>
              </a:defRPr>
            </a:lvl8pPr>
            <a:lvl9pPr marL="3589945" indent="-211173" algn="ctr" defTabSz="881355" eaLnBrk="0" fontAlgn="base" hangingPunct="0">
              <a:spcBef>
                <a:spcPct val="0"/>
              </a:spcBef>
              <a:spcAft>
                <a:spcPct val="0"/>
              </a:spcAft>
              <a:defRPr sz="1400">
                <a:solidFill>
                  <a:schemeClr val="tx1"/>
                </a:solidFill>
                <a:latin typeface="Arial" pitchFamily="34" charset="0"/>
              </a:defRPr>
            </a:lvl9pPr>
          </a:lstStyle>
          <a:p>
            <a:fld id="{524EA63B-72CC-40A3-AC2C-D4BEF92FC473}" type="slidenum">
              <a:rPr lang="en-US" sz="1300"/>
              <a:pPr/>
              <a:t>30</a:t>
            </a:fld>
            <a:endParaRPr lang="en-US" sz="1300" dirty="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de-DE" b="1">
                <a:latin typeface="Arial" pitchFamily="34" charset="0"/>
                <a:ea typeface="Geneva"/>
                <a:cs typeface="Geneva"/>
              </a:rPr>
              <a:t>Erläuterung:</a:t>
            </a:r>
          </a:p>
          <a:p>
            <a:pPr eaLnBrk="1" hangingPunct="1">
              <a:spcBef>
                <a:spcPct val="50000"/>
              </a:spcBef>
            </a:pPr>
            <a:r>
              <a:rPr lang="de-DE">
                <a:latin typeface="Arial" pitchFamily="34" charset="0"/>
                <a:ea typeface="Geneva"/>
                <a:cs typeface="Geneva"/>
              </a:rPr>
              <a:t>Die erhöhten Blutzuckerspiegel führen zu charakteristischen Veränderungen an den Nieren (diabetische Nephropathie) und an den Augen (diabetische Retinopathie). Daher gehören regelmäßige Untersuchungen der Nieren und Augen zur empfohlenen Diagnostik auf Begleiterkrankungen bzw. Komplikationen.</a:t>
            </a:r>
          </a:p>
          <a:p>
            <a:pPr eaLnBrk="1" hangingPunct="1">
              <a:spcBef>
                <a:spcPct val="50000"/>
              </a:spcBef>
            </a:pPr>
            <a:endParaRPr lang="de-DE">
              <a:latin typeface="Arial" pitchFamily="34" charset="0"/>
              <a:ea typeface="Geneva"/>
              <a:cs typeface="Geneva"/>
            </a:endParaRPr>
          </a:p>
          <a:p>
            <a:pPr eaLnBrk="1" hangingPunct="1">
              <a:spcBef>
                <a:spcPct val="50000"/>
              </a:spcBef>
            </a:pPr>
            <a:r>
              <a:rPr lang="de-DE" b="1">
                <a:latin typeface="Arial" pitchFamily="34" charset="0"/>
                <a:ea typeface="Geneva"/>
                <a:cs typeface="Geneva"/>
              </a:rPr>
              <a:t>Quellenangaben zur Erläuterung:</a:t>
            </a:r>
          </a:p>
          <a:p>
            <a:pPr eaLnBrk="1" hangingPunct="1">
              <a:spcBef>
                <a:spcPct val="0"/>
              </a:spcBef>
            </a:pPr>
            <a:r>
              <a:rPr lang="de-DE">
                <a:latin typeface="Arial" pitchFamily="34" charset="0"/>
                <a:ea typeface="Geneva"/>
                <a:cs typeface="Geneva"/>
              </a:rPr>
              <a:t>Häring HU, Matthaei S. Behandlung des Diabetes mellitus Typ 2. Diabetologie und Stoffwechsel 2006; 1 Suppl 2:S205-S210.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355">
              <a:defRPr sz="1400">
                <a:solidFill>
                  <a:schemeClr val="tx1"/>
                </a:solidFill>
                <a:latin typeface="Arial" pitchFamily="34" charset="0"/>
              </a:defRPr>
            </a:lvl1pPr>
            <a:lvl2pPr marL="686312" indent="-263966" defTabSz="881355">
              <a:defRPr sz="1400">
                <a:solidFill>
                  <a:schemeClr val="tx1"/>
                </a:solidFill>
                <a:latin typeface="Arial" pitchFamily="34" charset="0"/>
              </a:defRPr>
            </a:lvl2pPr>
            <a:lvl3pPr marL="1055867" indent="-211173" defTabSz="881355">
              <a:defRPr sz="1400">
                <a:solidFill>
                  <a:schemeClr val="tx1"/>
                </a:solidFill>
                <a:latin typeface="Arial" pitchFamily="34" charset="0"/>
              </a:defRPr>
            </a:lvl3pPr>
            <a:lvl4pPr marL="1478213" indent="-211173" defTabSz="881355">
              <a:defRPr sz="1400">
                <a:solidFill>
                  <a:schemeClr val="tx1"/>
                </a:solidFill>
                <a:latin typeface="Arial" pitchFamily="34" charset="0"/>
              </a:defRPr>
            </a:lvl4pPr>
            <a:lvl5pPr marL="1900559" indent="-211173" defTabSz="881355">
              <a:defRPr sz="1400">
                <a:solidFill>
                  <a:schemeClr val="tx1"/>
                </a:solidFill>
                <a:latin typeface="Arial" pitchFamily="34" charset="0"/>
              </a:defRPr>
            </a:lvl5pPr>
            <a:lvl6pPr marL="2322906" indent="-211173" algn="ctr" defTabSz="881355" eaLnBrk="0" fontAlgn="base" hangingPunct="0">
              <a:spcBef>
                <a:spcPct val="0"/>
              </a:spcBef>
              <a:spcAft>
                <a:spcPct val="0"/>
              </a:spcAft>
              <a:defRPr sz="1400">
                <a:solidFill>
                  <a:schemeClr val="tx1"/>
                </a:solidFill>
                <a:latin typeface="Arial" pitchFamily="34" charset="0"/>
              </a:defRPr>
            </a:lvl6pPr>
            <a:lvl7pPr marL="2745252" indent="-211173" algn="ctr" defTabSz="881355" eaLnBrk="0" fontAlgn="base" hangingPunct="0">
              <a:spcBef>
                <a:spcPct val="0"/>
              </a:spcBef>
              <a:spcAft>
                <a:spcPct val="0"/>
              </a:spcAft>
              <a:defRPr sz="1400">
                <a:solidFill>
                  <a:schemeClr val="tx1"/>
                </a:solidFill>
                <a:latin typeface="Arial" pitchFamily="34" charset="0"/>
              </a:defRPr>
            </a:lvl7pPr>
            <a:lvl8pPr marL="3167598" indent="-211173" algn="ctr" defTabSz="881355" eaLnBrk="0" fontAlgn="base" hangingPunct="0">
              <a:spcBef>
                <a:spcPct val="0"/>
              </a:spcBef>
              <a:spcAft>
                <a:spcPct val="0"/>
              </a:spcAft>
              <a:defRPr sz="1400">
                <a:solidFill>
                  <a:schemeClr val="tx1"/>
                </a:solidFill>
                <a:latin typeface="Arial" pitchFamily="34" charset="0"/>
              </a:defRPr>
            </a:lvl8pPr>
            <a:lvl9pPr marL="3589945" indent="-211173" algn="ctr" defTabSz="881355" eaLnBrk="0" fontAlgn="base" hangingPunct="0">
              <a:spcBef>
                <a:spcPct val="0"/>
              </a:spcBef>
              <a:spcAft>
                <a:spcPct val="0"/>
              </a:spcAft>
              <a:defRPr sz="1400">
                <a:solidFill>
                  <a:schemeClr val="tx1"/>
                </a:solidFill>
                <a:latin typeface="Arial" pitchFamily="34" charset="0"/>
              </a:defRPr>
            </a:lvl9pPr>
          </a:lstStyle>
          <a:p>
            <a:fld id="{3FB18984-6F55-4626-9F77-809814A97E24}" type="slidenum">
              <a:rPr lang="en-US" sz="1300"/>
              <a:pPr/>
              <a:t>9</a:t>
            </a:fld>
            <a:endParaRPr lang="en-US" sz="1300" dirty="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b="1">
                <a:latin typeface="Arial" pitchFamily="34" charset="0"/>
                <a:ea typeface="Geneva"/>
                <a:cs typeface="Geneva"/>
              </a:rPr>
              <a:t>Erläuterung:</a:t>
            </a:r>
          </a:p>
          <a:p>
            <a:pPr eaLnBrk="1" hangingPunct="1"/>
            <a:r>
              <a:rPr lang="de-DE">
                <a:latin typeface="Arial" pitchFamily="34" charset="0"/>
                <a:ea typeface="Geneva"/>
                <a:cs typeface="Geneva"/>
              </a:rPr>
              <a:t>Bei Diabetes mellitus nimmt die Glukose eine zentrale Rolle ein. Glukose ist ein Zucker, der für den Körper von größter Bedeutung ist: Jede Zelle, vor allem die Zellen in den Muskeln und im Gehirn, benötigen Glukose, um normal funktionieren zu können. Die Zellen nehmen dazu die Glukose aus dem Blut in die Zelle auf, dies geschieht mit Hilfe von Insulin: Insulin erleichtert der Zelle die Insulinaufnahme.</a:t>
            </a:r>
          </a:p>
          <a:p>
            <a:pPr eaLnBrk="1" hangingPunct="1"/>
            <a:r>
              <a:rPr lang="de-DE">
                <a:latin typeface="Arial" pitchFamily="34" charset="0"/>
                <a:ea typeface="Geneva"/>
                <a:cs typeface="Geneva"/>
              </a:rPr>
              <a:t>Da die Zellen fortlaufend Glukose benötigen, wird von der Bauchspeicheldrüse kontinuierlich und unabhängig von der Nahrungsaufnahme immer etwas Insulin abgegeben. Steigen die Blutzuckerspiegel nach der Nahrungsaufnahme an, gibt die Bauchspeicheldrüse mehr Insulin ab, damit die zusätzlich zur Verfügung stehende Glukose aus dem Blut in die Zellen aufgenommen werden kann.</a:t>
            </a:r>
          </a:p>
          <a:p>
            <a:pPr eaLnBrk="1" hangingPunct="1"/>
            <a:endParaRPr lang="de-DE">
              <a:latin typeface="Arial" pitchFamily="34" charset="0"/>
              <a:ea typeface="Geneva"/>
              <a:cs typeface="Geneva"/>
            </a:endParaRPr>
          </a:p>
          <a:p>
            <a:pPr eaLnBrk="1" hangingPunct="1"/>
            <a:r>
              <a:rPr lang="de-DE" b="1">
                <a:latin typeface="Arial" pitchFamily="34" charset="0"/>
                <a:ea typeface="Geneva"/>
                <a:cs typeface="Geneva"/>
              </a:rPr>
              <a:t>Quellenangaben zur Erläuterung:</a:t>
            </a:r>
          </a:p>
          <a:p>
            <a:pPr eaLnBrk="1" hangingPunct="1">
              <a:spcBef>
                <a:spcPct val="0"/>
              </a:spcBef>
            </a:pPr>
            <a:r>
              <a:rPr lang="de-DE">
                <a:latin typeface="Arial" pitchFamily="34" charset="0"/>
                <a:ea typeface="Geneva"/>
                <a:cs typeface="Geneva"/>
              </a:rPr>
              <a:t>Biesalski HK et al (Hrsg).  Ernährungsmedizin. 2. Aufl. Stuttgart: Thieme Verlag 2003, 61-62.</a:t>
            </a:r>
          </a:p>
          <a:p>
            <a:pPr eaLnBrk="1" hangingPunct="1">
              <a:spcBef>
                <a:spcPct val="0"/>
              </a:spcBef>
            </a:pPr>
            <a:r>
              <a:rPr lang="de-DE">
                <a:latin typeface="Arial" pitchFamily="34" charset="0"/>
                <a:ea typeface="Geneva"/>
                <a:cs typeface="Geneva"/>
              </a:rPr>
              <a:t>Mehnert H et al (Hrsg). Diabetologie in Klinik und Praxis. 5. Aufl. Stuttgart: Thieme Verlag 2003, 16.</a:t>
            </a:r>
            <a:endParaRPr lang="en-US">
              <a:latin typeface="Arial" pitchFamily="34" charset="0"/>
              <a:ea typeface="Geneva"/>
              <a:cs typeface="Genev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355">
              <a:defRPr sz="1400">
                <a:solidFill>
                  <a:schemeClr val="tx1"/>
                </a:solidFill>
                <a:latin typeface="Arial" pitchFamily="34" charset="0"/>
              </a:defRPr>
            </a:lvl1pPr>
            <a:lvl2pPr marL="686312" indent="-263966" defTabSz="881355">
              <a:defRPr sz="1400">
                <a:solidFill>
                  <a:schemeClr val="tx1"/>
                </a:solidFill>
                <a:latin typeface="Arial" pitchFamily="34" charset="0"/>
              </a:defRPr>
            </a:lvl2pPr>
            <a:lvl3pPr marL="1055867" indent="-211173" defTabSz="881355">
              <a:defRPr sz="1400">
                <a:solidFill>
                  <a:schemeClr val="tx1"/>
                </a:solidFill>
                <a:latin typeface="Arial" pitchFamily="34" charset="0"/>
              </a:defRPr>
            </a:lvl3pPr>
            <a:lvl4pPr marL="1478213" indent="-211173" defTabSz="881355">
              <a:defRPr sz="1400">
                <a:solidFill>
                  <a:schemeClr val="tx1"/>
                </a:solidFill>
                <a:latin typeface="Arial" pitchFamily="34" charset="0"/>
              </a:defRPr>
            </a:lvl4pPr>
            <a:lvl5pPr marL="1900559" indent="-211173" defTabSz="881355">
              <a:defRPr sz="1400">
                <a:solidFill>
                  <a:schemeClr val="tx1"/>
                </a:solidFill>
                <a:latin typeface="Arial" pitchFamily="34" charset="0"/>
              </a:defRPr>
            </a:lvl5pPr>
            <a:lvl6pPr marL="2322906" indent="-211173" algn="ctr" defTabSz="881355" eaLnBrk="0" fontAlgn="base" hangingPunct="0">
              <a:spcBef>
                <a:spcPct val="0"/>
              </a:spcBef>
              <a:spcAft>
                <a:spcPct val="0"/>
              </a:spcAft>
              <a:defRPr sz="1400">
                <a:solidFill>
                  <a:schemeClr val="tx1"/>
                </a:solidFill>
                <a:latin typeface="Arial" pitchFamily="34" charset="0"/>
              </a:defRPr>
            </a:lvl6pPr>
            <a:lvl7pPr marL="2745252" indent="-211173" algn="ctr" defTabSz="881355" eaLnBrk="0" fontAlgn="base" hangingPunct="0">
              <a:spcBef>
                <a:spcPct val="0"/>
              </a:spcBef>
              <a:spcAft>
                <a:spcPct val="0"/>
              </a:spcAft>
              <a:defRPr sz="1400">
                <a:solidFill>
                  <a:schemeClr val="tx1"/>
                </a:solidFill>
                <a:latin typeface="Arial" pitchFamily="34" charset="0"/>
              </a:defRPr>
            </a:lvl7pPr>
            <a:lvl8pPr marL="3167598" indent="-211173" algn="ctr" defTabSz="881355" eaLnBrk="0" fontAlgn="base" hangingPunct="0">
              <a:spcBef>
                <a:spcPct val="0"/>
              </a:spcBef>
              <a:spcAft>
                <a:spcPct val="0"/>
              </a:spcAft>
              <a:defRPr sz="1400">
                <a:solidFill>
                  <a:schemeClr val="tx1"/>
                </a:solidFill>
                <a:latin typeface="Arial" pitchFamily="34" charset="0"/>
              </a:defRPr>
            </a:lvl8pPr>
            <a:lvl9pPr marL="3589945" indent="-211173" algn="ctr" defTabSz="881355" eaLnBrk="0" fontAlgn="base" hangingPunct="0">
              <a:spcBef>
                <a:spcPct val="0"/>
              </a:spcBef>
              <a:spcAft>
                <a:spcPct val="0"/>
              </a:spcAft>
              <a:defRPr sz="1400">
                <a:solidFill>
                  <a:schemeClr val="tx1"/>
                </a:solidFill>
                <a:latin typeface="Arial" pitchFamily="34" charset="0"/>
              </a:defRPr>
            </a:lvl9pPr>
          </a:lstStyle>
          <a:p>
            <a:fld id="{78DF1C69-06F9-4A85-9311-CF7884937B9E}" type="slidenum">
              <a:rPr lang="en-US" sz="1300"/>
              <a:pPr/>
              <a:t>31</a:t>
            </a:fld>
            <a:endParaRPr lang="en-US" sz="1300" dirty="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de-DE" b="1">
                <a:latin typeface="Arial" pitchFamily="34" charset="0"/>
                <a:ea typeface="Geneva"/>
                <a:cs typeface="Geneva"/>
              </a:rPr>
              <a:t>Erläuterung:</a:t>
            </a:r>
          </a:p>
          <a:p>
            <a:pPr eaLnBrk="1" hangingPunct="1">
              <a:spcBef>
                <a:spcPct val="50000"/>
              </a:spcBef>
            </a:pPr>
            <a:r>
              <a:rPr lang="de-DE">
                <a:latin typeface="Arial" pitchFamily="34" charset="0"/>
                <a:ea typeface="Geneva"/>
                <a:cs typeface="Geneva"/>
              </a:rPr>
              <a:t>Diabetische Polyneuropathie ist der Überbegriff für Schäden, die der Diabetes mellitus an den Nervenbahnen verursacht. Die diabetische Polyneuropathie hat Auswirkungen auf die Füße und auch auf die autonomen Nerven im Magen-Darm-Trakt, am Herz oder an den Sexualorganen. Daher gehören Untersuchungen der Füße und gegebenenfalls urologische Untersuchungen sowie andere spezielle Funktionsuntersuchungen ebenfalls zur Diagnostik auf Begleiterkrankungen.</a:t>
            </a:r>
          </a:p>
          <a:p>
            <a:pPr eaLnBrk="1" hangingPunct="1">
              <a:spcBef>
                <a:spcPct val="50000"/>
              </a:spcBef>
            </a:pPr>
            <a:endParaRPr lang="de-DE">
              <a:latin typeface="Arial" pitchFamily="34" charset="0"/>
              <a:ea typeface="Geneva"/>
              <a:cs typeface="Geneva"/>
            </a:endParaRPr>
          </a:p>
          <a:p>
            <a:pPr eaLnBrk="1" hangingPunct="1">
              <a:spcBef>
                <a:spcPct val="50000"/>
              </a:spcBef>
            </a:pPr>
            <a:r>
              <a:rPr lang="de-DE" b="1">
                <a:latin typeface="Arial" pitchFamily="34" charset="0"/>
                <a:ea typeface="Geneva"/>
                <a:cs typeface="Geneva"/>
              </a:rPr>
              <a:t>Quellenangaben zur Erläuterung:</a:t>
            </a:r>
          </a:p>
          <a:p>
            <a:pPr eaLnBrk="1" hangingPunct="1">
              <a:spcBef>
                <a:spcPct val="50000"/>
              </a:spcBef>
            </a:pPr>
            <a:r>
              <a:rPr lang="de-DE">
                <a:latin typeface="Arial" pitchFamily="34" charset="0"/>
                <a:ea typeface="Geneva"/>
                <a:cs typeface="Geneva"/>
              </a:rPr>
              <a:t>Gesundheitspass Diabetes</a:t>
            </a:r>
          </a:p>
          <a:p>
            <a:pPr eaLnBrk="1" hangingPunct="1">
              <a:spcBef>
                <a:spcPct val="0"/>
              </a:spcBef>
            </a:pPr>
            <a:r>
              <a:rPr lang="de-DE">
                <a:latin typeface="Arial" pitchFamily="34" charset="0"/>
                <a:ea typeface="Geneva"/>
                <a:cs typeface="Geneva"/>
              </a:rPr>
              <a:t>Häring HU, Matthaei S. Behandlung des Diabetes mellitus Typ 2. Diabetologie und Stoffwechsel 2006; 1 Suppl 2:S205-S210.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355">
              <a:defRPr sz="1400">
                <a:solidFill>
                  <a:schemeClr val="tx1"/>
                </a:solidFill>
                <a:latin typeface="Arial" pitchFamily="34" charset="0"/>
              </a:defRPr>
            </a:lvl1pPr>
            <a:lvl2pPr marL="686312" indent="-263966" defTabSz="881355">
              <a:defRPr sz="1400">
                <a:solidFill>
                  <a:schemeClr val="tx1"/>
                </a:solidFill>
                <a:latin typeface="Arial" pitchFamily="34" charset="0"/>
              </a:defRPr>
            </a:lvl2pPr>
            <a:lvl3pPr marL="1055867" indent="-211173" defTabSz="881355">
              <a:defRPr sz="1400">
                <a:solidFill>
                  <a:schemeClr val="tx1"/>
                </a:solidFill>
                <a:latin typeface="Arial" pitchFamily="34" charset="0"/>
              </a:defRPr>
            </a:lvl3pPr>
            <a:lvl4pPr marL="1478213" indent="-211173" defTabSz="881355">
              <a:defRPr sz="1400">
                <a:solidFill>
                  <a:schemeClr val="tx1"/>
                </a:solidFill>
                <a:latin typeface="Arial" pitchFamily="34" charset="0"/>
              </a:defRPr>
            </a:lvl4pPr>
            <a:lvl5pPr marL="1900559" indent="-211173" defTabSz="881355">
              <a:defRPr sz="1400">
                <a:solidFill>
                  <a:schemeClr val="tx1"/>
                </a:solidFill>
                <a:latin typeface="Arial" pitchFamily="34" charset="0"/>
              </a:defRPr>
            </a:lvl5pPr>
            <a:lvl6pPr marL="2322906" indent="-211173" algn="ctr" defTabSz="881355" eaLnBrk="0" fontAlgn="base" hangingPunct="0">
              <a:spcBef>
                <a:spcPct val="0"/>
              </a:spcBef>
              <a:spcAft>
                <a:spcPct val="0"/>
              </a:spcAft>
              <a:defRPr sz="1400">
                <a:solidFill>
                  <a:schemeClr val="tx1"/>
                </a:solidFill>
                <a:latin typeface="Arial" pitchFamily="34" charset="0"/>
              </a:defRPr>
            </a:lvl6pPr>
            <a:lvl7pPr marL="2745252" indent="-211173" algn="ctr" defTabSz="881355" eaLnBrk="0" fontAlgn="base" hangingPunct="0">
              <a:spcBef>
                <a:spcPct val="0"/>
              </a:spcBef>
              <a:spcAft>
                <a:spcPct val="0"/>
              </a:spcAft>
              <a:defRPr sz="1400">
                <a:solidFill>
                  <a:schemeClr val="tx1"/>
                </a:solidFill>
                <a:latin typeface="Arial" pitchFamily="34" charset="0"/>
              </a:defRPr>
            </a:lvl7pPr>
            <a:lvl8pPr marL="3167598" indent="-211173" algn="ctr" defTabSz="881355" eaLnBrk="0" fontAlgn="base" hangingPunct="0">
              <a:spcBef>
                <a:spcPct val="0"/>
              </a:spcBef>
              <a:spcAft>
                <a:spcPct val="0"/>
              </a:spcAft>
              <a:defRPr sz="1400">
                <a:solidFill>
                  <a:schemeClr val="tx1"/>
                </a:solidFill>
                <a:latin typeface="Arial" pitchFamily="34" charset="0"/>
              </a:defRPr>
            </a:lvl8pPr>
            <a:lvl9pPr marL="3589945" indent="-211173" algn="ctr" defTabSz="881355" eaLnBrk="0" fontAlgn="base" hangingPunct="0">
              <a:spcBef>
                <a:spcPct val="0"/>
              </a:spcBef>
              <a:spcAft>
                <a:spcPct val="0"/>
              </a:spcAft>
              <a:defRPr sz="1400">
                <a:solidFill>
                  <a:schemeClr val="tx1"/>
                </a:solidFill>
                <a:latin typeface="Arial" pitchFamily="34" charset="0"/>
              </a:defRPr>
            </a:lvl9pPr>
          </a:lstStyle>
          <a:p>
            <a:fld id="{F712B710-D4BB-4E41-8CB5-BEAA14CBCDFD}" type="slidenum">
              <a:rPr lang="en-US" sz="1300"/>
              <a:pPr/>
              <a:t>35</a:t>
            </a:fld>
            <a:endParaRPr lang="en-US" sz="1300" dirty="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b="1" dirty="0">
                <a:latin typeface="Arial" pitchFamily="34" charset="0"/>
                <a:ea typeface="Geneva"/>
                <a:cs typeface="Geneva"/>
              </a:rPr>
              <a:t>Erläuterung:</a:t>
            </a:r>
          </a:p>
          <a:p>
            <a:pPr eaLnBrk="1" hangingPunct="1"/>
            <a:r>
              <a:rPr lang="de-DE" dirty="0">
                <a:latin typeface="Arial" pitchFamily="34" charset="0"/>
                <a:ea typeface="Geneva"/>
                <a:cs typeface="Geneva"/>
              </a:rPr>
              <a:t>Bewegung setzt in der Regel eine Verhaltensänderung voraus und diese lässt sich nur schwer realisieren. Ausdauersport lässt sich z. B. durch 3 mal in der Woche 20 Minuten sportliche Betätigung erreichen (Radfahren, Schwimmen etc.)</a:t>
            </a:r>
            <a:br>
              <a:rPr lang="de-DE" dirty="0">
                <a:latin typeface="Arial" pitchFamily="34" charset="0"/>
                <a:ea typeface="Geneva"/>
                <a:cs typeface="Geneva"/>
              </a:rPr>
            </a:br>
            <a:endParaRPr lang="de-DE" dirty="0">
              <a:latin typeface="Arial" pitchFamily="34" charset="0"/>
              <a:ea typeface="Geneva"/>
              <a:cs typeface="Geneva"/>
            </a:endParaRPr>
          </a:p>
          <a:p>
            <a:pPr eaLnBrk="1" hangingPunct="1"/>
            <a:r>
              <a:rPr lang="de-DE" dirty="0">
                <a:latin typeface="Arial" pitchFamily="34" charset="0"/>
                <a:ea typeface="Geneva"/>
                <a:cs typeface="Geneva"/>
              </a:rPr>
              <a:t>Oft reicht die Kondition anfangs nicht, um sich 20 Minuten oder länger sportlich zu betätigen. Dabei ist ein erster Schritt schon, sich im Alltag mehr zu bewegen (z. B. Treppensteigen statt Aufzug).</a:t>
            </a:r>
          </a:p>
          <a:p>
            <a:pPr eaLnBrk="1" hangingPunct="1"/>
            <a:endParaRPr lang="de-DE" dirty="0">
              <a:latin typeface="Arial" pitchFamily="34" charset="0"/>
              <a:ea typeface="Geneva"/>
              <a:cs typeface="Geneva"/>
            </a:endParaRPr>
          </a:p>
          <a:p>
            <a:pPr eaLnBrk="1" hangingPunct="1"/>
            <a:r>
              <a:rPr lang="de-DE" b="1" dirty="0">
                <a:latin typeface="Arial" pitchFamily="34" charset="0"/>
                <a:ea typeface="Geneva"/>
                <a:cs typeface="Geneva"/>
              </a:rPr>
              <a:t>Quellenangaben zur Erläuterung:</a:t>
            </a:r>
          </a:p>
          <a:p>
            <a:pPr eaLnBrk="1" hangingPunct="1">
              <a:spcBef>
                <a:spcPct val="50000"/>
              </a:spcBef>
            </a:pPr>
            <a:r>
              <a:rPr lang="de-DE" dirty="0">
                <a:latin typeface="Arial" pitchFamily="34" charset="0"/>
                <a:ea typeface="Geneva"/>
                <a:cs typeface="Geneva"/>
              </a:rPr>
              <a:t>Mehnert H et al (</a:t>
            </a:r>
            <a:r>
              <a:rPr lang="de-DE" dirty="0" err="1">
                <a:latin typeface="Arial" pitchFamily="34" charset="0"/>
                <a:ea typeface="Geneva"/>
                <a:cs typeface="Geneva"/>
              </a:rPr>
              <a:t>Hrsg</a:t>
            </a:r>
            <a:r>
              <a:rPr lang="de-DE" dirty="0">
                <a:latin typeface="Arial" pitchFamily="34" charset="0"/>
                <a:ea typeface="Geneva"/>
                <a:cs typeface="Geneva"/>
              </a:rPr>
              <a:t>). </a:t>
            </a:r>
            <a:r>
              <a:rPr lang="de-DE" dirty="0" err="1">
                <a:latin typeface="Arial" pitchFamily="34" charset="0"/>
                <a:ea typeface="Geneva"/>
                <a:cs typeface="Geneva"/>
              </a:rPr>
              <a:t>Diabetologie</a:t>
            </a:r>
            <a:r>
              <a:rPr lang="de-DE" dirty="0">
                <a:latin typeface="Arial" pitchFamily="34" charset="0"/>
                <a:ea typeface="Geneva"/>
                <a:cs typeface="Geneva"/>
              </a:rPr>
              <a:t> in Klinik und Praxis. 5. Aufl. Stuttgart: Thieme 2003, 365.</a:t>
            </a:r>
          </a:p>
          <a:p>
            <a:pPr eaLnBrk="1" hangingPunct="1">
              <a:spcBef>
                <a:spcPct val="50000"/>
              </a:spcBef>
            </a:pPr>
            <a:r>
              <a:rPr lang="de-DE" dirty="0" err="1">
                <a:latin typeface="Arial" pitchFamily="34" charset="0"/>
                <a:ea typeface="Geneva"/>
                <a:cs typeface="Geneva"/>
              </a:rPr>
              <a:t>Schmeisl</a:t>
            </a:r>
            <a:r>
              <a:rPr lang="de-DE" dirty="0">
                <a:latin typeface="Arial" pitchFamily="34" charset="0"/>
                <a:ea typeface="Geneva"/>
                <a:cs typeface="Geneva"/>
              </a:rPr>
              <a:t> GW (</a:t>
            </a:r>
            <a:r>
              <a:rPr lang="de-DE" dirty="0" err="1">
                <a:latin typeface="Arial" pitchFamily="34" charset="0"/>
                <a:ea typeface="Geneva"/>
                <a:cs typeface="Geneva"/>
              </a:rPr>
              <a:t>Hrsg</a:t>
            </a:r>
            <a:r>
              <a:rPr lang="de-DE" dirty="0">
                <a:latin typeface="Arial" pitchFamily="34" charset="0"/>
                <a:ea typeface="Geneva"/>
                <a:cs typeface="Geneva"/>
              </a:rPr>
              <a:t>). Schulungsbuch für Diabetiker. 5. Aufl. München: Urban &amp; Fischer Verlag 2005, 168-169.</a:t>
            </a:r>
          </a:p>
          <a:p>
            <a:pPr eaLnBrk="1" hangingPunct="1">
              <a:spcBef>
                <a:spcPct val="50000"/>
              </a:spcBef>
            </a:pPr>
            <a:endParaRPr lang="de-DE" dirty="0">
              <a:latin typeface="Arial" pitchFamily="34" charset="0"/>
              <a:ea typeface="Geneva"/>
              <a:cs typeface="Genev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355">
              <a:defRPr sz="1400">
                <a:solidFill>
                  <a:schemeClr val="tx1"/>
                </a:solidFill>
                <a:latin typeface="Arial" pitchFamily="34" charset="0"/>
              </a:defRPr>
            </a:lvl1pPr>
            <a:lvl2pPr marL="686312" indent="-263966" defTabSz="881355">
              <a:defRPr sz="1400">
                <a:solidFill>
                  <a:schemeClr val="tx1"/>
                </a:solidFill>
                <a:latin typeface="Arial" pitchFamily="34" charset="0"/>
              </a:defRPr>
            </a:lvl2pPr>
            <a:lvl3pPr marL="1055867" indent="-211173" defTabSz="881355">
              <a:defRPr sz="1400">
                <a:solidFill>
                  <a:schemeClr val="tx1"/>
                </a:solidFill>
                <a:latin typeface="Arial" pitchFamily="34" charset="0"/>
              </a:defRPr>
            </a:lvl3pPr>
            <a:lvl4pPr marL="1478213" indent="-211173" defTabSz="881355">
              <a:defRPr sz="1400">
                <a:solidFill>
                  <a:schemeClr val="tx1"/>
                </a:solidFill>
                <a:latin typeface="Arial" pitchFamily="34" charset="0"/>
              </a:defRPr>
            </a:lvl4pPr>
            <a:lvl5pPr marL="1900559" indent="-211173" defTabSz="881355">
              <a:defRPr sz="1400">
                <a:solidFill>
                  <a:schemeClr val="tx1"/>
                </a:solidFill>
                <a:latin typeface="Arial" pitchFamily="34" charset="0"/>
              </a:defRPr>
            </a:lvl5pPr>
            <a:lvl6pPr marL="2322906" indent="-211173" algn="ctr" defTabSz="881355" eaLnBrk="0" fontAlgn="base" hangingPunct="0">
              <a:spcBef>
                <a:spcPct val="0"/>
              </a:spcBef>
              <a:spcAft>
                <a:spcPct val="0"/>
              </a:spcAft>
              <a:defRPr sz="1400">
                <a:solidFill>
                  <a:schemeClr val="tx1"/>
                </a:solidFill>
                <a:latin typeface="Arial" pitchFamily="34" charset="0"/>
              </a:defRPr>
            </a:lvl6pPr>
            <a:lvl7pPr marL="2745252" indent="-211173" algn="ctr" defTabSz="881355" eaLnBrk="0" fontAlgn="base" hangingPunct="0">
              <a:spcBef>
                <a:spcPct val="0"/>
              </a:spcBef>
              <a:spcAft>
                <a:spcPct val="0"/>
              </a:spcAft>
              <a:defRPr sz="1400">
                <a:solidFill>
                  <a:schemeClr val="tx1"/>
                </a:solidFill>
                <a:latin typeface="Arial" pitchFamily="34" charset="0"/>
              </a:defRPr>
            </a:lvl7pPr>
            <a:lvl8pPr marL="3167598" indent="-211173" algn="ctr" defTabSz="881355" eaLnBrk="0" fontAlgn="base" hangingPunct="0">
              <a:spcBef>
                <a:spcPct val="0"/>
              </a:spcBef>
              <a:spcAft>
                <a:spcPct val="0"/>
              </a:spcAft>
              <a:defRPr sz="1400">
                <a:solidFill>
                  <a:schemeClr val="tx1"/>
                </a:solidFill>
                <a:latin typeface="Arial" pitchFamily="34" charset="0"/>
              </a:defRPr>
            </a:lvl8pPr>
            <a:lvl9pPr marL="3589945" indent="-211173" algn="ctr" defTabSz="881355" eaLnBrk="0" fontAlgn="base" hangingPunct="0">
              <a:spcBef>
                <a:spcPct val="0"/>
              </a:spcBef>
              <a:spcAft>
                <a:spcPct val="0"/>
              </a:spcAft>
              <a:defRPr sz="1400">
                <a:solidFill>
                  <a:schemeClr val="tx1"/>
                </a:solidFill>
                <a:latin typeface="Arial" pitchFamily="34" charset="0"/>
              </a:defRPr>
            </a:lvl9pPr>
          </a:lstStyle>
          <a:p>
            <a:fld id="{CEB5F139-A4FF-4C57-B8C4-EB1ED37205D1}" type="slidenum">
              <a:rPr lang="en-US" sz="1300"/>
              <a:pPr/>
              <a:t>36</a:t>
            </a:fld>
            <a:endParaRPr lang="en-US" sz="1300" dirty="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de-DE" b="1">
                <a:latin typeface="Arial" pitchFamily="34" charset="0"/>
                <a:ea typeface="Geneva"/>
                <a:cs typeface="Geneva"/>
              </a:rPr>
              <a:t>Erläuterung:</a:t>
            </a:r>
          </a:p>
          <a:p>
            <a:pPr eaLnBrk="1" hangingPunct="1">
              <a:spcBef>
                <a:spcPct val="50000"/>
              </a:spcBef>
            </a:pPr>
            <a:r>
              <a:rPr lang="de-DE">
                <a:latin typeface="Arial" pitchFamily="34" charset="0"/>
                <a:ea typeface="Geneva"/>
                <a:cs typeface="Geneva"/>
              </a:rPr>
              <a:t>Wenn der Bewegungsbedarf und einzelne Lebens- und Genussmittel gegenübergestellt werden, wird rasch deutlich, dass eine einmalige sportliche Betätigung nicht ausreichend ist, um das Verhältnis von Nährstoffaufnahme und Nährstoffverbrauch relevant zu beeinflussen.</a:t>
            </a:r>
          </a:p>
          <a:p>
            <a:pPr eaLnBrk="1" hangingPunct="1">
              <a:spcBef>
                <a:spcPct val="50000"/>
              </a:spcBef>
            </a:pPr>
            <a:endParaRPr lang="de-DE">
              <a:latin typeface="Arial" pitchFamily="34" charset="0"/>
              <a:ea typeface="Geneva"/>
              <a:cs typeface="Geneva"/>
            </a:endParaRPr>
          </a:p>
          <a:p>
            <a:pPr eaLnBrk="1" hangingPunct="1">
              <a:spcBef>
                <a:spcPct val="50000"/>
              </a:spcBef>
            </a:pPr>
            <a:r>
              <a:rPr lang="de-DE" b="1">
                <a:latin typeface="Arial" pitchFamily="34" charset="0"/>
                <a:ea typeface="Geneva"/>
                <a:cs typeface="Geneva"/>
              </a:rPr>
              <a:t>Quellenangaben zur Erläuterung:</a:t>
            </a:r>
          </a:p>
          <a:p>
            <a:pPr eaLnBrk="1" hangingPunct="1">
              <a:spcBef>
                <a:spcPct val="0"/>
              </a:spcBef>
            </a:pPr>
            <a:r>
              <a:rPr lang="de-DE">
                <a:latin typeface="Arial" pitchFamily="34" charset="0"/>
                <a:ea typeface="Geneva"/>
                <a:cs typeface="Geneva"/>
              </a:rPr>
              <a:t>Elmadfa I et al. Die große GU Nährwert-Kalorien-Tabelle. 1. Aufl. München: Gräfe &amp; Unzer  2007, 54. </a:t>
            </a:r>
            <a:br>
              <a:rPr lang="de-DE">
                <a:latin typeface="Arial" pitchFamily="34" charset="0"/>
                <a:ea typeface="Geneva"/>
                <a:cs typeface="Geneva"/>
              </a:rPr>
            </a:br>
            <a:r>
              <a:rPr lang="de-DE">
                <a:latin typeface="Arial" pitchFamily="34" charset="0"/>
                <a:ea typeface="Geneva"/>
                <a:cs typeface="Geneva"/>
              </a:rPr>
              <a:t>Mehnert H et al (Hrsg). Diabetologie in Klinik und Praxis. 4. Aufl. Stuttgart: Thieme 1998, 365.</a:t>
            </a:r>
          </a:p>
          <a:p>
            <a:pPr eaLnBrk="1" hangingPunct="1">
              <a:spcBef>
                <a:spcPct val="50000"/>
              </a:spcBef>
            </a:pPr>
            <a:endParaRPr lang="de-DE">
              <a:latin typeface="Arial" pitchFamily="34" charset="0"/>
              <a:ea typeface="Geneva"/>
              <a:cs typeface="Genev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355">
              <a:defRPr sz="1400">
                <a:solidFill>
                  <a:schemeClr val="tx1"/>
                </a:solidFill>
                <a:latin typeface="Arial" pitchFamily="34" charset="0"/>
              </a:defRPr>
            </a:lvl1pPr>
            <a:lvl2pPr marL="686312" indent="-263966" defTabSz="881355">
              <a:defRPr sz="1400">
                <a:solidFill>
                  <a:schemeClr val="tx1"/>
                </a:solidFill>
                <a:latin typeface="Arial" pitchFamily="34" charset="0"/>
              </a:defRPr>
            </a:lvl2pPr>
            <a:lvl3pPr marL="1055867" indent="-211173" defTabSz="881355">
              <a:defRPr sz="1400">
                <a:solidFill>
                  <a:schemeClr val="tx1"/>
                </a:solidFill>
                <a:latin typeface="Arial" pitchFamily="34" charset="0"/>
              </a:defRPr>
            </a:lvl3pPr>
            <a:lvl4pPr marL="1478213" indent="-211173" defTabSz="881355">
              <a:defRPr sz="1400">
                <a:solidFill>
                  <a:schemeClr val="tx1"/>
                </a:solidFill>
                <a:latin typeface="Arial" pitchFamily="34" charset="0"/>
              </a:defRPr>
            </a:lvl4pPr>
            <a:lvl5pPr marL="1900559" indent="-211173" defTabSz="881355">
              <a:defRPr sz="1400">
                <a:solidFill>
                  <a:schemeClr val="tx1"/>
                </a:solidFill>
                <a:latin typeface="Arial" pitchFamily="34" charset="0"/>
              </a:defRPr>
            </a:lvl5pPr>
            <a:lvl6pPr marL="2322906" indent="-211173" algn="ctr" defTabSz="881355" eaLnBrk="0" fontAlgn="base" hangingPunct="0">
              <a:spcBef>
                <a:spcPct val="0"/>
              </a:spcBef>
              <a:spcAft>
                <a:spcPct val="0"/>
              </a:spcAft>
              <a:defRPr sz="1400">
                <a:solidFill>
                  <a:schemeClr val="tx1"/>
                </a:solidFill>
                <a:latin typeface="Arial" pitchFamily="34" charset="0"/>
              </a:defRPr>
            </a:lvl6pPr>
            <a:lvl7pPr marL="2745252" indent="-211173" algn="ctr" defTabSz="881355" eaLnBrk="0" fontAlgn="base" hangingPunct="0">
              <a:spcBef>
                <a:spcPct val="0"/>
              </a:spcBef>
              <a:spcAft>
                <a:spcPct val="0"/>
              </a:spcAft>
              <a:defRPr sz="1400">
                <a:solidFill>
                  <a:schemeClr val="tx1"/>
                </a:solidFill>
                <a:latin typeface="Arial" pitchFamily="34" charset="0"/>
              </a:defRPr>
            </a:lvl7pPr>
            <a:lvl8pPr marL="3167598" indent="-211173" algn="ctr" defTabSz="881355" eaLnBrk="0" fontAlgn="base" hangingPunct="0">
              <a:spcBef>
                <a:spcPct val="0"/>
              </a:spcBef>
              <a:spcAft>
                <a:spcPct val="0"/>
              </a:spcAft>
              <a:defRPr sz="1400">
                <a:solidFill>
                  <a:schemeClr val="tx1"/>
                </a:solidFill>
                <a:latin typeface="Arial" pitchFamily="34" charset="0"/>
              </a:defRPr>
            </a:lvl8pPr>
            <a:lvl9pPr marL="3589945" indent="-211173" algn="ctr" defTabSz="881355" eaLnBrk="0" fontAlgn="base" hangingPunct="0">
              <a:spcBef>
                <a:spcPct val="0"/>
              </a:spcBef>
              <a:spcAft>
                <a:spcPct val="0"/>
              </a:spcAft>
              <a:defRPr sz="1400">
                <a:solidFill>
                  <a:schemeClr val="tx1"/>
                </a:solidFill>
                <a:latin typeface="Arial" pitchFamily="34" charset="0"/>
              </a:defRPr>
            </a:lvl9pPr>
          </a:lstStyle>
          <a:p>
            <a:fld id="{23D1A700-53D0-4A40-AD49-C2B0357C76B7}" type="slidenum">
              <a:rPr lang="en-US" sz="1300"/>
              <a:pPr/>
              <a:t>38</a:t>
            </a:fld>
            <a:endParaRPr lang="en-US" sz="1300" dirty="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de-DE" b="1">
                <a:latin typeface="Arial" pitchFamily="34" charset="0"/>
                <a:ea typeface="Geneva"/>
                <a:cs typeface="Geneva"/>
              </a:rPr>
              <a:t>Erläuterung:</a:t>
            </a:r>
          </a:p>
          <a:p>
            <a:pPr eaLnBrk="1" hangingPunct="1">
              <a:spcBef>
                <a:spcPct val="50000"/>
              </a:spcBef>
            </a:pPr>
            <a:r>
              <a:rPr lang="de-DE">
                <a:latin typeface="Arial" pitchFamily="34" charset="0"/>
                <a:ea typeface="Geneva"/>
                <a:cs typeface="Geneva"/>
              </a:rPr>
              <a:t>Der tägliche Energiebedarf errechnet sich durch Multiplikation des Normalewichts mit dem Energiefaktor, der von der Schwere der körperlichen Tätigkeit abhängig ist. Zu den leichten körperlichen Tätigkeiten gehören die Büroarbeit und die Hausarbeit. Bei Großputz oder Autoschlossern ist von einer mittelschweren körperlichen Tätigkeit auszugehen. Eine schwere Tätigkeit besteht bei Bauarbeitern, Landwirten und Leistungssportlern. </a:t>
            </a:r>
          </a:p>
          <a:p>
            <a:pPr eaLnBrk="1" hangingPunct="1">
              <a:spcBef>
                <a:spcPct val="50000"/>
              </a:spcBef>
            </a:pPr>
            <a:r>
              <a:rPr lang="de-DE">
                <a:latin typeface="Arial" pitchFamily="34" charset="0"/>
                <a:ea typeface="Geneva"/>
                <a:cs typeface="Geneva"/>
              </a:rPr>
              <a:t>Um Übergewicht abzubauen, muss man täglich 1000 kcal einsparen, um in 1 Woche 1 kg abzunehmen!</a:t>
            </a:r>
          </a:p>
          <a:p>
            <a:pPr eaLnBrk="1" hangingPunct="1">
              <a:spcBef>
                <a:spcPct val="50000"/>
              </a:spcBef>
            </a:pPr>
            <a:endParaRPr lang="de-DE">
              <a:latin typeface="Arial" pitchFamily="34" charset="0"/>
              <a:ea typeface="Geneva"/>
              <a:cs typeface="Geneva"/>
            </a:endParaRPr>
          </a:p>
          <a:p>
            <a:pPr eaLnBrk="1" hangingPunct="1">
              <a:spcBef>
                <a:spcPct val="50000"/>
              </a:spcBef>
            </a:pPr>
            <a:r>
              <a:rPr lang="de-DE" b="1">
                <a:latin typeface="Arial" pitchFamily="34" charset="0"/>
                <a:ea typeface="Geneva"/>
                <a:cs typeface="Geneva"/>
              </a:rPr>
              <a:t>Quellenangaben zur Erläuterung:</a:t>
            </a:r>
          </a:p>
          <a:p>
            <a:pPr eaLnBrk="1" hangingPunct="1">
              <a:spcBef>
                <a:spcPct val="0"/>
              </a:spcBef>
            </a:pPr>
            <a:r>
              <a:rPr lang="de-DE">
                <a:latin typeface="Arial" pitchFamily="34" charset="0"/>
                <a:ea typeface="Geneva"/>
                <a:cs typeface="Geneva"/>
              </a:rPr>
              <a:t>Schmeisl GW (Hrsg). Schulungsbuch für Diabetiker. 5. Aufl. München: Urban &amp; Fischer Verlag 2005, 151-152.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355">
              <a:defRPr sz="1400">
                <a:solidFill>
                  <a:schemeClr val="tx1"/>
                </a:solidFill>
                <a:latin typeface="Arial" pitchFamily="34" charset="0"/>
              </a:defRPr>
            </a:lvl1pPr>
            <a:lvl2pPr marL="686312" indent="-263966" defTabSz="881355">
              <a:defRPr sz="1400">
                <a:solidFill>
                  <a:schemeClr val="tx1"/>
                </a:solidFill>
                <a:latin typeface="Arial" pitchFamily="34" charset="0"/>
              </a:defRPr>
            </a:lvl2pPr>
            <a:lvl3pPr marL="1055867" indent="-211173" defTabSz="881355">
              <a:defRPr sz="1400">
                <a:solidFill>
                  <a:schemeClr val="tx1"/>
                </a:solidFill>
                <a:latin typeface="Arial" pitchFamily="34" charset="0"/>
              </a:defRPr>
            </a:lvl3pPr>
            <a:lvl4pPr marL="1478213" indent="-211173" defTabSz="881355">
              <a:defRPr sz="1400">
                <a:solidFill>
                  <a:schemeClr val="tx1"/>
                </a:solidFill>
                <a:latin typeface="Arial" pitchFamily="34" charset="0"/>
              </a:defRPr>
            </a:lvl4pPr>
            <a:lvl5pPr marL="1900559" indent="-211173" defTabSz="881355">
              <a:defRPr sz="1400">
                <a:solidFill>
                  <a:schemeClr val="tx1"/>
                </a:solidFill>
                <a:latin typeface="Arial" pitchFamily="34" charset="0"/>
              </a:defRPr>
            </a:lvl5pPr>
            <a:lvl6pPr marL="2322906" indent="-211173" algn="ctr" defTabSz="881355" eaLnBrk="0" fontAlgn="base" hangingPunct="0">
              <a:spcBef>
                <a:spcPct val="0"/>
              </a:spcBef>
              <a:spcAft>
                <a:spcPct val="0"/>
              </a:spcAft>
              <a:defRPr sz="1400">
                <a:solidFill>
                  <a:schemeClr val="tx1"/>
                </a:solidFill>
                <a:latin typeface="Arial" pitchFamily="34" charset="0"/>
              </a:defRPr>
            </a:lvl6pPr>
            <a:lvl7pPr marL="2745252" indent="-211173" algn="ctr" defTabSz="881355" eaLnBrk="0" fontAlgn="base" hangingPunct="0">
              <a:spcBef>
                <a:spcPct val="0"/>
              </a:spcBef>
              <a:spcAft>
                <a:spcPct val="0"/>
              </a:spcAft>
              <a:defRPr sz="1400">
                <a:solidFill>
                  <a:schemeClr val="tx1"/>
                </a:solidFill>
                <a:latin typeface="Arial" pitchFamily="34" charset="0"/>
              </a:defRPr>
            </a:lvl7pPr>
            <a:lvl8pPr marL="3167598" indent="-211173" algn="ctr" defTabSz="881355" eaLnBrk="0" fontAlgn="base" hangingPunct="0">
              <a:spcBef>
                <a:spcPct val="0"/>
              </a:spcBef>
              <a:spcAft>
                <a:spcPct val="0"/>
              </a:spcAft>
              <a:defRPr sz="1400">
                <a:solidFill>
                  <a:schemeClr val="tx1"/>
                </a:solidFill>
                <a:latin typeface="Arial" pitchFamily="34" charset="0"/>
              </a:defRPr>
            </a:lvl8pPr>
            <a:lvl9pPr marL="3589945" indent="-211173" algn="ctr" defTabSz="881355" eaLnBrk="0" fontAlgn="base" hangingPunct="0">
              <a:spcBef>
                <a:spcPct val="0"/>
              </a:spcBef>
              <a:spcAft>
                <a:spcPct val="0"/>
              </a:spcAft>
              <a:defRPr sz="1400">
                <a:solidFill>
                  <a:schemeClr val="tx1"/>
                </a:solidFill>
                <a:latin typeface="Arial" pitchFamily="34" charset="0"/>
              </a:defRPr>
            </a:lvl9pPr>
          </a:lstStyle>
          <a:p>
            <a:fld id="{FF2C722C-E2DF-4DE7-9A4F-6410DCD019A7}" type="slidenum">
              <a:rPr lang="en-US" sz="1300"/>
              <a:pPr/>
              <a:t>39</a:t>
            </a:fld>
            <a:endParaRPr lang="en-US" sz="1300" dirty="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de-DE" b="1">
                <a:latin typeface="Arial" pitchFamily="34" charset="0"/>
                <a:ea typeface="Geneva"/>
                <a:cs typeface="Geneva"/>
              </a:rPr>
              <a:t>Erläuterung:</a:t>
            </a:r>
          </a:p>
          <a:p>
            <a:pPr eaLnBrk="1" hangingPunct="1">
              <a:spcBef>
                <a:spcPct val="50000"/>
              </a:spcBef>
            </a:pPr>
            <a:r>
              <a:rPr lang="de-DE">
                <a:latin typeface="Arial" pitchFamily="34" charset="0"/>
                <a:ea typeface="Geneva"/>
                <a:cs typeface="Geneva"/>
              </a:rPr>
              <a:t>Eine ausgewogene Ernährung ist ein wichtiger Bestandteil der Diabetes-Therapie. Hier muss unbedingt darauf geachtet werden, welche Lebensmittel den Blutzucker erhöhen und welche nicht. Auch im Hinblick auf die Insulintherapie beim Typ 1 Diabetes und bei der medikamentösen Therapie des Typ 2 Diabetes spielt die richtige Ernährung eine wichtige Rolle.</a:t>
            </a:r>
          </a:p>
          <a:p>
            <a:pPr eaLnBrk="1" hangingPunct="1">
              <a:spcBef>
                <a:spcPct val="50000"/>
              </a:spcBef>
            </a:pPr>
            <a:endParaRPr lang="de-DE">
              <a:latin typeface="Arial" pitchFamily="34" charset="0"/>
              <a:ea typeface="Geneva"/>
              <a:cs typeface="Geneva"/>
            </a:endParaRPr>
          </a:p>
          <a:p>
            <a:pPr eaLnBrk="1" hangingPunct="1">
              <a:spcBef>
                <a:spcPct val="50000"/>
              </a:spcBef>
            </a:pPr>
            <a:r>
              <a:rPr lang="de-DE" b="1">
                <a:latin typeface="Arial" pitchFamily="34" charset="0"/>
                <a:ea typeface="Geneva"/>
                <a:cs typeface="Geneva"/>
              </a:rPr>
              <a:t>Quellenangaben zur Erläuterung:</a:t>
            </a:r>
          </a:p>
          <a:p>
            <a:pPr eaLnBrk="1" hangingPunct="1">
              <a:spcBef>
                <a:spcPct val="50000"/>
              </a:spcBef>
            </a:pPr>
            <a:r>
              <a:rPr lang="de-DE">
                <a:latin typeface="Arial" pitchFamily="34" charset="0"/>
                <a:ea typeface="Geneva"/>
                <a:cs typeface="Geneva"/>
              </a:rPr>
              <a:t>Jäckle R. Gut leben mit Typ-1-Diabetes: Arbeitsbuch zur Basis-Bolus-Therapie. 6. Aufl. München: Urban &amp; Fischer 2007, 37-39.</a:t>
            </a:r>
          </a:p>
          <a:p>
            <a:pPr eaLnBrk="1" hangingPunct="1">
              <a:spcBef>
                <a:spcPct val="50000"/>
              </a:spcBef>
            </a:pPr>
            <a:r>
              <a:rPr lang="de-DE">
                <a:latin typeface="Arial" pitchFamily="34" charset="0"/>
                <a:ea typeface="Geneva"/>
                <a:cs typeface="Geneva"/>
              </a:rPr>
              <a:t>Schmeisl GW (Hrsg). Schulungsbuch für Diabetiker. 5. Aufl. München: Urban &amp; Fischer Verlag 2005, 142-143+147-149.</a:t>
            </a:r>
          </a:p>
          <a:p>
            <a:pPr eaLnBrk="1" hangingPunct="1">
              <a:spcBef>
                <a:spcPct val="50000"/>
              </a:spcBef>
            </a:pPr>
            <a:endParaRPr lang="de-DE">
              <a:latin typeface="Arial" pitchFamily="34" charset="0"/>
              <a:ea typeface="Geneva"/>
              <a:cs typeface="Genev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355">
              <a:defRPr sz="1400">
                <a:solidFill>
                  <a:schemeClr val="tx1"/>
                </a:solidFill>
                <a:latin typeface="Arial" pitchFamily="34" charset="0"/>
              </a:defRPr>
            </a:lvl1pPr>
            <a:lvl2pPr marL="686312" indent="-263966" defTabSz="881355">
              <a:defRPr sz="1400">
                <a:solidFill>
                  <a:schemeClr val="tx1"/>
                </a:solidFill>
                <a:latin typeface="Arial" pitchFamily="34" charset="0"/>
              </a:defRPr>
            </a:lvl2pPr>
            <a:lvl3pPr marL="1055867" indent="-211173" defTabSz="881355">
              <a:defRPr sz="1400">
                <a:solidFill>
                  <a:schemeClr val="tx1"/>
                </a:solidFill>
                <a:latin typeface="Arial" pitchFamily="34" charset="0"/>
              </a:defRPr>
            </a:lvl3pPr>
            <a:lvl4pPr marL="1478213" indent="-211173" defTabSz="881355">
              <a:defRPr sz="1400">
                <a:solidFill>
                  <a:schemeClr val="tx1"/>
                </a:solidFill>
                <a:latin typeface="Arial" pitchFamily="34" charset="0"/>
              </a:defRPr>
            </a:lvl4pPr>
            <a:lvl5pPr marL="1900559" indent="-211173" defTabSz="881355">
              <a:defRPr sz="1400">
                <a:solidFill>
                  <a:schemeClr val="tx1"/>
                </a:solidFill>
                <a:latin typeface="Arial" pitchFamily="34" charset="0"/>
              </a:defRPr>
            </a:lvl5pPr>
            <a:lvl6pPr marL="2322906" indent="-211173" algn="ctr" defTabSz="881355" eaLnBrk="0" fontAlgn="base" hangingPunct="0">
              <a:spcBef>
                <a:spcPct val="0"/>
              </a:spcBef>
              <a:spcAft>
                <a:spcPct val="0"/>
              </a:spcAft>
              <a:defRPr sz="1400">
                <a:solidFill>
                  <a:schemeClr val="tx1"/>
                </a:solidFill>
                <a:latin typeface="Arial" pitchFamily="34" charset="0"/>
              </a:defRPr>
            </a:lvl6pPr>
            <a:lvl7pPr marL="2745252" indent="-211173" algn="ctr" defTabSz="881355" eaLnBrk="0" fontAlgn="base" hangingPunct="0">
              <a:spcBef>
                <a:spcPct val="0"/>
              </a:spcBef>
              <a:spcAft>
                <a:spcPct val="0"/>
              </a:spcAft>
              <a:defRPr sz="1400">
                <a:solidFill>
                  <a:schemeClr val="tx1"/>
                </a:solidFill>
                <a:latin typeface="Arial" pitchFamily="34" charset="0"/>
              </a:defRPr>
            </a:lvl7pPr>
            <a:lvl8pPr marL="3167598" indent="-211173" algn="ctr" defTabSz="881355" eaLnBrk="0" fontAlgn="base" hangingPunct="0">
              <a:spcBef>
                <a:spcPct val="0"/>
              </a:spcBef>
              <a:spcAft>
                <a:spcPct val="0"/>
              </a:spcAft>
              <a:defRPr sz="1400">
                <a:solidFill>
                  <a:schemeClr val="tx1"/>
                </a:solidFill>
                <a:latin typeface="Arial" pitchFamily="34" charset="0"/>
              </a:defRPr>
            </a:lvl8pPr>
            <a:lvl9pPr marL="3589945" indent="-211173" algn="ctr" defTabSz="881355" eaLnBrk="0" fontAlgn="base" hangingPunct="0">
              <a:spcBef>
                <a:spcPct val="0"/>
              </a:spcBef>
              <a:spcAft>
                <a:spcPct val="0"/>
              </a:spcAft>
              <a:defRPr sz="1400">
                <a:solidFill>
                  <a:schemeClr val="tx1"/>
                </a:solidFill>
                <a:latin typeface="Arial" pitchFamily="34" charset="0"/>
              </a:defRPr>
            </a:lvl9pPr>
          </a:lstStyle>
          <a:p>
            <a:fld id="{9862ABF0-A733-4860-A3CC-4440C8028129}" type="slidenum">
              <a:rPr lang="en-US" sz="1300"/>
              <a:pPr/>
              <a:t>40</a:t>
            </a:fld>
            <a:endParaRPr lang="en-US" sz="1300" dirty="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de-DE" b="1">
                <a:latin typeface="Arial" pitchFamily="34" charset="0"/>
                <a:ea typeface="Geneva"/>
                <a:cs typeface="Geneva"/>
              </a:rPr>
              <a:t>Erläuterung:</a:t>
            </a:r>
          </a:p>
          <a:p>
            <a:pPr eaLnBrk="1" hangingPunct="1">
              <a:spcBef>
                <a:spcPct val="50000"/>
              </a:spcBef>
            </a:pPr>
            <a:r>
              <a:rPr lang="de-DE">
                <a:latin typeface="Arial" pitchFamily="34" charset="0"/>
                <a:ea typeface="Geneva"/>
                <a:cs typeface="Geneva"/>
              </a:rPr>
              <a:t>Die kohlenhydrathaltigen Nahrungsmittel unterscheiden sich in ihrer Wirkung auf den Blutzuckerspiegel. Die hier genannten Nahrungsmittel führen zu einer raschen Erhöhung des Blutzuckers. Ursache ist der Gehalt an einfachen Zuckern, die schnell vom Darm in das Blut aufgenommen werden.</a:t>
            </a:r>
          </a:p>
          <a:p>
            <a:pPr eaLnBrk="1" hangingPunct="1">
              <a:spcBef>
                <a:spcPct val="50000"/>
              </a:spcBef>
            </a:pPr>
            <a:endParaRPr lang="de-DE">
              <a:latin typeface="Arial" pitchFamily="34" charset="0"/>
              <a:ea typeface="Geneva"/>
              <a:cs typeface="Geneva"/>
            </a:endParaRPr>
          </a:p>
          <a:p>
            <a:pPr eaLnBrk="1" hangingPunct="1">
              <a:spcBef>
                <a:spcPct val="50000"/>
              </a:spcBef>
            </a:pPr>
            <a:r>
              <a:rPr lang="de-DE" b="1">
                <a:latin typeface="Arial" pitchFamily="34" charset="0"/>
                <a:ea typeface="Geneva"/>
                <a:cs typeface="Geneva"/>
              </a:rPr>
              <a:t>Quellenangaben zur Erläuterung:</a:t>
            </a:r>
          </a:p>
          <a:p>
            <a:pPr eaLnBrk="1" hangingPunct="1">
              <a:spcBef>
                <a:spcPct val="50000"/>
              </a:spcBef>
            </a:pPr>
            <a:r>
              <a:rPr lang="de-DE">
                <a:latin typeface="Arial" pitchFamily="34" charset="0"/>
                <a:ea typeface="Geneva"/>
                <a:cs typeface="Geneva"/>
              </a:rPr>
              <a:t>Jäckle R. Gut leben mit Typ-1-Diabetes: Arbeitsbuch zur Basis-Bolus-Therapie. 6. Aufl. München: Urban &amp; Fischer 2007, 37-39.</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355">
              <a:defRPr sz="1400">
                <a:solidFill>
                  <a:schemeClr val="tx1"/>
                </a:solidFill>
                <a:latin typeface="Arial" pitchFamily="34" charset="0"/>
              </a:defRPr>
            </a:lvl1pPr>
            <a:lvl2pPr marL="686312" indent="-263966" defTabSz="881355">
              <a:defRPr sz="1400">
                <a:solidFill>
                  <a:schemeClr val="tx1"/>
                </a:solidFill>
                <a:latin typeface="Arial" pitchFamily="34" charset="0"/>
              </a:defRPr>
            </a:lvl2pPr>
            <a:lvl3pPr marL="1055867" indent="-211173" defTabSz="881355">
              <a:defRPr sz="1400">
                <a:solidFill>
                  <a:schemeClr val="tx1"/>
                </a:solidFill>
                <a:latin typeface="Arial" pitchFamily="34" charset="0"/>
              </a:defRPr>
            </a:lvl3pPr>
            <a:lvl4pPr marL="1478213" indent="-211173" defTabSz="881355">
              <a:defRPr sz="1400">
                <a:solidFill>
                  <a:schemeClr val="tx1"/>
                </a:solidFill>
                <a:latin typeface="Arial" pitchFamily="34" charset="0"/>
              </a:defRPr>
            </a:lvl4pPr>
            <a:lvl5pPr marL="1900559" indent="-211173" defTabSz="881355">
              <a:defRPr sz="1400">
                <a:solidFill>
                  <a:schemeClr val="tx1"/>
                </a:solidFill>
                <a:latin typeface="Arial" pitchFamily="34" charset="0"/>
              </a:defRPr>
            </a:lvl5pPr>
            <a:lvl6pPr marL="2322906" indent="-211173" algn="ctr" defTabSz="881355" eaLnBrk="0" fontAlgn="base" hangingPunct="0">
              <a:spcBef>
                <a:spcPct val="0"/>
              </a:spcBef>
              <a:spcAft>
                <a:spcPct val="0"/>
              </a:spcAft>
              <a:defRPr sz="1400">
                <a:solidFill>
                  <a:schemeClr val="tx1"/>
                </a:solidFill>
                <a:latin typeface="Arial" pitchFamily="34" charset="0"/>
              </a:defRPr>
            </a:lvl6pPr>
            <a:lvl7pPr marL="2745252" indent="-211173" algn="ctr" defTabSz="881355" eaLnBrk="0" fontAlgn="base" hangingPunct="0">
              <a:spcBef>
                <a:spcPct val="0"/>
              </a:spcBef>
              <a:spcAft>
                <a:spcPct val="0"/>
              </a:spcAft>
              <a:defRPr sz="1400">
                <a:solidFill>
                  <a:schemeClr val="tx1"/>
                </a:solidFill>
                <a:latin typeface="Arial" pitchFamily="34" charset="0"/>
              </a:defRPr>
            </a:lvl7pPr>
            <a:lvl8pPr marL="3167598" indent="-211173" algn="ctr" defTabSz="881355" eaLnBrk="0" fontAlgn="base" hangingPunct="0">
              <a:spcBef>
                <a:spcPct val="0"/>
              </a:spcBef>
              <a:spcAft>
                <a:spcPct val="0"/>
              </a:spcAft>
              <a:defRPr sz="1400">
                <a:solidFill>
                  <a:schemeClr val="tx1"/>
                </a:solidFill>
                <a:latin typeface="Arial" pitchFamily="34" charset="0"/>
              </a:defRPr>
            </a:lvl8pPr>
            <a:lvl9pPr marL="3589945" indent="-211173" algn="ctr" defTabSz="881355" eaLnBrk="0" fontAlgn="base" hangingPunct="0">
              <a:spcBef>
                <a:spcPct val="0"/>
              </a:spcBef>
              <a:spcAft>
                <a:spcPct val="0"/>
              </a:spcAft>
              <a:defRPr sz="1400">
                <a:solidFill>
                  <a:schemeClr val="tx1"/>
                </a:solidFill>
                <a:latin typeface="Arial" pitchFamily="34" charset="0"/>
              </a:defRPr>
            </a:lvl9pPr>
          </a:lstStyle>
          <a:p>
            <a:fld id="{E186DD2E-DD07-45BE-B273-36537AF4CF9B}" type="slidenum">
              <a:rPr lang="en-US" sz="1300"/>
              <a:pPr/>
              <a:t>41</a:t>
            </a:fld>
            <a:endParaRPr lang="en-US" sz="1300" dirty="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de-DE" b="1">
                <a:latin typeface="Arial" pitchFamily="34" charset="0"/>
                <a:ea typeface="Geneva"/>
                <a:cs typeface="Geneva"/>
              </a:rPr>
              <a:t>Erläuterung:</a:t>
            </a:r>
          </a:p>
          <a:p>
            <a:pPr eaLnBrk="1" hangingPunct="1">
              <a:spcBef>
                <a:spcPct val="50000"/>
              </a:spcBef>
            </a:pPr>
            <a:r>
              <a:rPr lang="de-DE">
                <a:latin typeface="Arial" pitchFamily="34" charset="0"/>
                <a:ea typeface="Geneva"/>
                <a:cs typeface="Geneva"/>
              </a:rPr>
              <a:t>Die Pyramide liefert Verhaltensrichtlinien für die Lebensmittelauswahl, um letztlich eine ausreichende Zufuhr der lebensnotwendigen Nährstoffe in einem ausgewogenen Verhältnis zu erreichen. Empfehlenswerte Produkte wie z. B. kalorienfreie Getränke, Obst und Gemüse stehen unten und dürfen häufiger verzehrt werden, weniger günstige Produkte wie Fleischwaren, Eier, Butter, Schmalz und Süßigkeiten stehen an der Spitze und sollten sparsam verwendet werden.</a:t>
            </a:r>
          </a:p>
          <a:p>
            <a:pPr eaLnBrk="1" hangingPunct="1">
              <a:spcBef>
                <a:spcPct val="50000"/>
              </a:spcBef>
            </a:pPr>
            <a:endParaRPr lang="de-DE">
              <a:latin typeface="Arial" pitchFamily="34" charset="0"/>
              <a:ea typeface="Geneva"/>
              <a:cs typeface="Geneva"/>
            </a:endParaRPr>
          </a:p>
          <a:p>
            <a:pPr eaLnBrk="1" hangingPunct="1">
              <a:spcBef>
                <a:spcPct val="50000"/>
              </a:spcBef>
            </a:pPr>
            <a:r>
              <a:rPr lang="de-DE" b="1">
                <a:latin typeface="Arial" pitchFamily="34" charset="0"/>
                <a:ea typeface="Geneva"/>
                <a:cs typeface="Geneva"/>
              </a:rPr>
              <a:t>Quellenangaben zur Erläuterung:</a:t>
            </a:r>
          </a:p>
          <a:p>
            <a:pPr eaLnBrk="1" hangingPunct="1">
              <a:spcBef>
                <a:spcPct val="50000"/>
              </a:spcBef>
            </a:pPr>
            <a:r>
              <a:rPr lang="de-DE">
                <a:latin typeface="Arial" pitchFamily="34" charset="0"/>
                <a:ea typeface="Geneva"/>
                <a:cs typeface="Geneva"/>
              </a:rPr>
              <a:t>Modifiziert nach aid infodienst Verbraucherschutz, Ernährung, Landwirtschaft e. V., Die aid-Ernährungspyramide. 2009. Online verfügbar unter </a:t>
            </a:r>
            <a:r>
              <a:rPr lang="de-DE">
                <a:latin typeface="Arial" pitchFamily="34" charset="0"/>
                <a:ea typeface="Geneva"/>
                <a:cs typeface="Geneva"/>
                <a:hlinkClick r:id="rId3"/>
              </a:rPr>
              <a:t>www.aid.de/ernaehrung/ernaehrungspyramide_hintergrund.php?orderno=325</a:t>
            </a:r>
            <a:r>
              <a:rPr lang="de-DE">
                <a:latin typeface="Arial" pitchFamily="34" charset="0"/>
                <a:ea typeface="Geneva"/>
                <a:cs typeface="Geneva"/>
              </a:rPr>
              <a:t> (Stand März 2011)</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Arial" charset="0"/>
                <a:ea typeface="ＭＳ Ｐゴシック" charset="0"/>
                <a:cs typeface="ＭＳ Ｐゴシック" charset="0"/>
              </a:defRPr>
            </a:lvl1pPr>
            <a:lvl2pPr marL="776435" indent="-298629" eaLnBrk="0" hangingPunct="0">
              <a:defRPr sz="2900">
                <a:solidFill>
                  <a:schemeClr val="tx1"/>
                </a:solidFill>
                <a:latin typeface="Arial" charset="0"/>
                <a:ea typeface="ＭＳ Ｐゴシック" charset="0"/>
              </a:defRPr>
            </a:lvl2pPr>
            <a:lvl3pPr marL="1194517" indent="-238904" eaLnBrk="0" hangingPunct="0">
              <a:defRPr sz="2900">
                <a:solidFill>
                  <a:schemeClr val="tx1"/>
                </a:solidFill>
                <a:latin typeface="Arial" charset="0"/>
                <a:ea typeface="ＭＳ Ｐゴシック" charset="0"/>
              </a:defRPr>
            </a:lvl3pPr>
            <a:lvl4pPr marL="1672324" indent="-238904" eaLnBrk="0" hangingPunct="0">
              <a:defRPr sz="2900">
                <a:solidFill>
                  <a:schemeClr val="tx1"/>
                </a:solidFill>
                <a:latin typeface="Arial" charset="0"/>
                <a:ea typeface="ＭＳ Ｐゴシック" charset="0"/>
              </a:defRPr>
            </a:lvl4pPr>
            <a:lvl5pPr marL="2150130" indent="-238904" eaLnBrk="0" hangingPunct="0">
              <a:defRPr sz="2900">
                <a:solidFill>
                  <a:schemeClr val="tx1"/>
                </a:solidFill>
                <a:latin typeface="Arial" charset="0"/>
                <a:ea typeface="ＭＳ Ｐゴシック" charset="0"/>
              </a:defRPr>
            </a:lvl5pPr>
            <a:lvl6pPr marL="2627937" indent="-238904" algn="ctr" eaLnBrk="0" fontAlgn="base" hangingPunct="0">
              <a:spcBef>
                <a:spcPct val="0"/>
              </a:spcBef>
              <a:spcAft>
                <a:spcPct val="0"/>
              </a:spcAft>
              <a:defRPr sz="2900">
                <a:solidFill>
                  <a:schemeClr val="tx1"/>
                </a:solidFill>
                <a:latin typeface="Arial" charset="0"/>
                <a:ea typeface="ＭＳ Ｐゴシック" charset="0"/>
              </a:defRPr>
            </a:lvl6pPr>
            <a:lvl7pPr marL="3105743" indent="-238904" algn="ctr" eaLnBrk="0" fontAlgn="base" hangingPunct="0">
              <a:spcBef>
                <a:spcPct val="0"/>
              </a:spcBef>
              <a:spcAft>
                <a:spcPct val="0"/>
              </a:spcAft>
              <a:defRPr sz="2900">
                <a:solidFill>
                  <a:schemeClr val="tx1"/>
                </a:solidFill>
                <a:latin typeface="Arial" charset="0"/>
                <a:ea typeface="ＭＳ Ｐゴシック" charset="0"/>
              </a:defRPr>
            </a:lvl7pPr>
            <a:lvl8pPr marL="3583550" indent="-238904" algn="ctr" eaLnBrk="0" fontAlgn="base" hangingPunct="0">
              <a:spcBef>
                <a:spcPct val="0"/>
              </a:spcBef>
              <a:spcAft>
                <a:spcPct val="0"/>
              </a:spcAft>
              <a:defRPr sz="2900">
                <a:solidFill>
                  <a:schemeClr val="tx1"/>
                </a:solidFill>
                <a:latin typeface="Arial" charset="0"/>
                <a:ea typeface="ＭＳ Ｐゴシック" charset="0"/>
              </a:defRPr>
            </a:lvl8pPr>
            <a:lvl9pPr marL="4061356" indent="-238904" algn="ctr"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fld id="{D4FFA42B-EE67-544C-8A1F-FEF060594888}" type="slidenum">
              <a:rPr lang="de-DE" sz="1300">
                <a:latin typeface="Times New Roman" charset="0"/>
              </a:rPr>
              <a:pPr eaLnBrk="1" hangingPunct="1"/>
              <a:t>53</a:t>
            </a:fld>
            <a:endParaRPr lang="de-DE" sz="1300">
              <a:latin typeface="Times New Roman"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de-DE">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355">
              <a:defRPr sz="1400">
                <a:solidFill>
                  <a:schemeClr val="tx1"/>
                </a:solidFill>
                <a:latin typeface="Arial" pitchFamily="34" charset="0"/>
              </a:defRPr>
            </a:lvl1pPr>
            <a:lvl2pPr marL="686312" indent="-263966" defTabSz="881355">
              <a:defRPr sz="1400">
                <a:solidFill>
                  <a:schemeClr val="tx1"/>
                </a:solidFill>
                <a:latin typeface="Arial" pitchFamily="34" charset="0"/>
              </a:defRPr>
            </a:lvl2pPr>
            <a:lvl3pPr marL="1055867" indent="-211173" defTabSz="881355">
              <a:defRPr sz="1400">
                <a:solidFill>
                  <a:schemeClr val="tx1"/>
                </a:solidFill>
                <a:latin typeface="Arial" pitchFamily="34" charset="0"/>
              </a:defRPr>
            </a:lvl3pPr>
            <a:lvl4pPr marL="1478213" indent="-211173" defTabSz="881355">
              <a:defRPr sz="1400">
                <a:solidFill>
                  <a:schemeClr val="tx1"/>
                </a:solidFill>
                <a:latin typeface="Arial" pitchFamily="34" charset="0"/>
              </a:defRPr>
            </a:lvl4pPr>
            <a:lvl5pPr marL="1900559" indent="-211173" defTabSz="881355">
              <a:defRPr sz="1400">
                <a:solidFill>
                  <a:schemeClr val="tx1"/>
                </a:solidFill>
                <a:latin typeface="Arial" pitchFamily="34" charset="0"/>
              </a:defRPr>
            </a:lvl5pPr>
            <a:lvl6pPr marL="2322906" indent="-211173" algn="ctr" defTabSz="881355" eaLnBrk="0" fontAlgn="base" hangingPunct="0">
              <a:spcBef>
                <a:spcPct val="0"/>
              </a:spcBef>
              <a:spcAft>
                <a:spcPct val="0"/>
              </a:spcAft>
              <a:defRPr sz="1400">
                <a:solidFill>
                  <a:schemeClr val="tx1"/>
                </a:solidFill>
                <a:latin typeface="Arial" pitchFamily="34" charset="0"/>
              </a:defRPr>
            </a:lvl6pPr>
            <a:lvl7pPr marL="2745252" indent="-211173" algn="ctr" defTabSz="881355" eaLnBrk="0" fontAlgn="base" hangingPunct="0">
              <a:spcBef>
                <a:spcPct val="0"/>
              </a:spcBef>
              <a:spcAft>
                <a:spcPct val="0"/>
              </a:spcAft>
              <a:defRPr sz="1400">
                <a:solidFill>
                  <a:schemeClr val="tx1"/>
                </a:solidFill>
                <a:latin typeface="Arial" pitchFamily="34" charset="0"/>
              </a:defRPr>
            </a:lvl7pPr>
            <a:lvl8pPr marL="3167598" indent="-211173" algn="ctr" defTabSz="881355" eaLnBrk="0" fontAlgn="base" hangingPunct="0">
              <a:spcBef>
                <a:spcPct val="0"/>
              </a:spcBef>
              <a:spcAft>
                <a:spcPct val="0"/>
              </a:spcAft>
              <a:defRPr sz="1400">
                <a:solidFill>
                  <a:schemeClr val="tx1"/>
                </a:solidFill>
                <a:latin typeface="Arial" pitchFamily="34" charset="0"/>
              </a:defRPr>
            </a:lvl8pPr>
            <a:lvl9pPr marL="3589945" indent="-211173" algn="ctr" defTabSz="881355" eaLnBrk="0" fontAlgn="base" hangingPunct="0">
              <a:spcBef>
                <a:spcPct val="0"/>
              </a:spcBef>
              <a:spcAft>
                <a:spcPct val="0"/>
              </a:spcAft>
              <a:defRPr sz="1400">
                <a:solidFill>
                  <a:schemeClr val="tx1"/>
                </a:solidFill>
                <a:latin typeface="Arial" pitchFamily="34" charset="0"/>
              </a:defRPr>
            </a:lvl9pPr>
          </a:lstStyle>
          <a:p>
            <a:fld id="{D68FF42C-BF7E-465C-BB5A-52E26A43BC85}" type="slidenum">
              <a:rPr lang="en-US" sz="1300"/>
              <a:pPr/>
              <a:t>10</a:t>
            </a:fld>
            <a:endParaRPr lang="en-US" sz="1300" dirty="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xfrm>
            <a:off x="907834" y="4716929"/>
            <a:ext cx="4993607" cy="520970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de-DE" sz="900" b="1" dirty="0">
                <a:latin typeface="Arial" pitchFamily="34" charset="0"/>
                <a:ea typeface="Geneva"/>
                <a:cs typeface="Geneva"/>
              </a:rPr>
              <a:t>Erläuterung:</a:t>
            </a:r>
          </a:p>
          <a:p>
            <a:pPr eaLnBrk="1" hangingPunct="1">
              <a:lnSpc>
                <a:spcPct val="90000"/>
              </a:lnSpc>
            </a:pPr>
            <a:r>
              <a:rPr lang="de-DE" sz="900" dirty="0">
                <a:latin typeface="Arial" pitchFamily="34" charset="0"/>
                <a:ea typeface="Geneva"/>
                <a:cs typeface="Geneva"/>
              </a:rPr>
              <a:t>Ein ausgeglichener Blutzuckerspiegel ist für einen funktionierenden Körper von großer Bedeutung. An der Regulation des Blutzuckerspiegels sind verschiedene Organe beteiligt: Im Rahmen der Verdauung werden Kohlenhydrate und Zucker zu Glukose gespalten und die Glukose wird im Darm aufgenommen (</a:t>
            </a:r>
            <a:r>
              <a:rPr lang="de-DE" sz="900" dirty="0" err="1">
                <a:latin typeface="Arial" pitchFamily="34" charset="0"/>
                <a:ea typeface="Geneva"/>
                <a:cs typeface="Geneva"/>
              </a:rPr>
              <a:t>Glukoseresorption</a:t>
            </a:r>
            <a:r>
              <a:rPr lang="de-DE" sz="900" dirty="0">
                <a:latin typeface="Arial" pitchFamily="34" charset="0"/>
                <a:ea typeface="Geneva"/>
                <a:cs typeface="Geneva"/>
              </a:rPr>
              <a:t>). Es werden nun </a:t>
            </a:r>
            <a:r>
              <a:rPr lang="de-DE" sz="900" dirty="0" err="1">
                <a:latin typeface="Arial" pitchFamily="34" charset="0"/>
                <a:ea typeface="Geneva"/>
                <a:cs typeface="Geneva"/>
              </a:rPr>
              <a:t>Inkretinhormone</a:t>
            </a:r>
            <a:r>
              <a:rPr lang="de-DE" sz="900" dirty="0">
                <a:latin typeface="Arial" pitchFamily="34" charset="0"/>
                <a:ea typeface="Geneva"/>
                <a:cs typeface="Geneva"/>
              </a:rPr>
              <a:t> (= Darmhormone) ausgeschüttet, diese beeinflussen die Blutzuckerregulation auf mehreren Wegen:</a:t>
            </a:r>
          </a:p>
          <a:p>
            <a:pPr eaLnBrk="1" hangingPunct="1">
              <a:lnSpc>
                <a:spcPct val="90000"/>
              </a:lnSpc>
            </a:pPr>
            <a:r>
              <a:rPr lang="de-DE" sz="900" dirty="0">
                <a:latin typeface="Arial" pitchFamily="34" charset="0"/>
                <a:ea typeface="Geneva"/>
                <a:cs typeface="Geneva"/>
              </a:rPr>
              <a:t>• Durch die Wirkung der </a:t>
            </a:r>
            <a:r>
              <a:rPr lang="de-DE" sz="900" dirty="0" err="1">
                <a:latin typeface="Arial" pitchFamily="34" charset="0"/>
                <a:ea typeface="Geneva"/>
                <a:cs typeface="Geneva"/>
              </a:rPr>
              <a:t>Inkretine</a:t>
            </a:r>
            <a:r>
              <a:rPr lang="de-DE" sz="900" dirty="0">
                <a:latin typeface="Arial" pitchFamily="34" charset="0"/>
                <a:ea typeface="Geneva"/>
                <a:cs typeface="Geneva"/>
              </a:rPr>
              <a:t> schütten die Betazellen der Bauchspeicheldrüse verstärkt Insulin aus (Insulinsekretion), um den Zucker, der über das Blut im Körper verteilt wird, in die verschiedenen Zellen aufzunehmen (</a:t>
            </a:r>
            <a:r>
              <a:rPr lang="de-DE" sz="900" dirty="0" err="1">
                <a:latin typeface="Arial" pitchFamily="34" charset="0"/>
                <a:ea typeface="Geneva"/>
                <a:cs typeface="Geneva"/>
              </a:rPr>
              <a:t>Glukoseaufnahme</a:t>
            </a:r>
            <a:r>
              <a:rPr lang="de-DE" sz="900" dirty="0">
                <a:latin typeface="Arial" pitchFamily="34" charset="0"/>
                <a:ea typeface="Geneva"/>
                <a:cs typeface="Geneva"/>
              </a:rPr>
              <a:t> und -verwertung).</a:t>
            </a:r>
          </a:p>
          <a:p>
            <a:pPr eaLnBrk="1" hangingPunct="1">
              <a:lnSpc>
                <a:spcPct val="90000"/>
              </a:lnSpc>
            </a:pPr>
            <a:r>
              <a:rPr lang="de-DE" sz="900" dirty="0">
                <a:latin typeface="Arial" pitchFamily="34" charset="0"/>
                <a:ea typeface="Geneva"/>
                <a:cs typeface="Geneva"/>
              </a:rPr>
              <a:t>• Gleichzeitig wird die Ausschüttung von </a:t>
            </a:r>
            <a:r>
              <a:rPr lang="de-DE" sz="900" dirty="0" err="1">
                <a:latin typeface="Arial" pitchFamily="34" charset="0"/>
                <a:ea typeface="Geneva"/>
                <a:cs typeface="Geneva"/>
              </a:rPr>
              <a:t>Glukagon</a:t>
            </a:r>
            <a:r>
              <a:rPr lang="de-DE" sz="900" dirty="0">
                <a:latin typeface="Arial" pitchFamily="34" charset="0"/>
                <a:ea typeface="Geneva"/>
                <a:cs typeface="Geneva"/>
              </a:rPr>
              <a:t> aus den Alphazellen der Bauchspeicheldrüse vermindert. </a:t>
            </a:r>
            <a:r>
              <a:rPr lang="de-DE" sz="900" dirty="0" err="1">
                <a:latin typeface="Arial" pitchFamily="34" charset="0"/>
                <a:ea typeface="Geneva"/>
                <a:cs typeface="Geneva"/>
              </a:rPr>
              <a:t>Glukagon</a:t>
            </a:r>
            <a:r>
              <a:rPr lang="de-DE" sz="900" dirty="0">
                <a:latin typeface="Arial" pitchFamily="34" charset="0"/>
                <a:ea typeface="Geneva"/>
                <a:cs typeface="Geneva"/>
              </a:rPr>
              <a:t> ist ein Gegenspieler zu Insulin. Es dient dazu, dass Glukose aus den </a:t>
            </a:r>
            <a:r>
              <a:rPr lang="de-DE" sz="900" dirty="0" err="1">
                <a:latin typeface="Arial" pitchFamily="34" charset="0"/>
                <a:ea typeface="Geneva"/>
                <a:cs typeface="Geneva"/>
              </a:rPr>
              <a:t>Glukosespeichern</a:t>
            </a:r>
            <a:r>
              <a:rPr lang="de-DE" sz="900" dirty="0">
                <a:latin typeface="Arial" pitchFamily="34" charset="0"/>
                <a:ea typeface="Geneva"/>
                <a:cs typeface="Geneva"/>
              </a:rPr>
              <a:t> der Leber freigesetzt wird, wenn die Blutzuckerspiegel absinken.</a:t>
            </a:r>
          </a:p>
          <a:p>
            <a:pPr eaLnBrk="1" hangingPunct="1">
              <a:lnSpc>
                <a:spcPct val="90000"/>
              </a:lnSpc>
            </a:pPr>
            <a:r>
              <a:rPr lang="de-DE" sz="900" dirty="0">
                <a:latin typeface="Arial" pitchFamily="34" charset="0"/>
                <a:ea typeface="Geneva"/>
                <a:cs typeface="Geneva"/>
              </a:rPr>
              <a:t>• </a:t>
            </a:r>
            <a:r>
              <a:rPr lang="de-DE" sz="900" dirty="0" err="1">
                <a:latin typeface="Arial" pitchFamily="34" charset="0"/>
                <a:ea typeface="Geneva"/>
                <a:cs typeface="Geneva"/>
              </a:rPr>
              <a:t>Inkretine</a:t>
            </a:r>
            <a:r>
              <a:rPr lang="de-DE" sz="900" dirty="0">
                <a:latin typeface="Arial" pitchFamily="34" charset="0"/>
                <a:ea typeface="Geneva"/>
                <a:cs typeface="Geneva"/>
              </a:rPr>
              <a:t> verlangsamen die Magenentleerung, so dass der Körper mehr Zeit hat, auf den Blutzuckeranstieg zu reagieren.</a:t>
            </a:r>
          </a:p>
          <a:p>
            <a:pPr eaLnBrk="1" hangingPunct="1">
              <a:lnSpc>
                <a:spcPct val="90000"/>
              </a:lnSpc>
            </a:pPr>
            <a:r>
              <a:rPr lang="de-DE" sz="900" dirty="0">
                <a:latin typeface="Arial" pitchFamily="34" charset="0"/>
                <a:ea typeface="Geneva"/>
                <a:cs typeface="Geneva"/>
              </a:rPr>
              <a:t>• Nicht zuletzt vermitteln die </a:t>
            </a:r>
            <a:r>
              <a:rPr lang="de-DE" sz="900" dirty="0" err="1">
                <a:latin typeface="Arial" pitchFamily="34" charset="0"/>
                <a:ea typeface="Geneva"/>
                <a:cs typeface="Geneva"/>
              </a:rPr>
              <a:t>Inkretine</a:t>
            </a:r>
            <a:r>
              <a:rPr lang="de-DE" sz="900" dirty="0">
                <a:latin typeface="Arial" pitchFamily="34" charset="0"/>
                <a:ea typeface="Geneva"/>
                <a:cs typeface="Geneva"/>
              </a:rPr>
              <a:t> im Gehirn ein Sättigungsgefühl, so dass der Hunger nachlässt und die Mahlzeit beendet wird.</a:t>
            </a:r>
          </a:p>
          <a:p>
            <a:pPr eaLnBrk="1" hangingPunct="1">
              <a:lnSpc>
                <a:spcPct val="90000"/>
              </a:lnSpc>
            </a:pPr>
            <a:r>
              <a:rPr lang="de-DE" sz="900" dirty="0">
                <a:latin typeface="Arial" pitchFamily="34" charset="0"/>
                <a:ea typeface="Geneva"/>
                <a:cs typeface="Geneva"/>
              </a:rPr>
              <a:t>Der Leber kommt bei der Blutzuckerregulation eine besondere Rolle zu: Die Leber kann Glukose in Form von Glykogen speichern. Wenn nach der Nahrungsaufnahme die Blutzuckerspiegel wieder absinken, wird durch Ausschüttung von </a:t>
            </a:r>
            <a:r>
              <a:rPr lang="de-DE" sz="900" dirty="0" err="1">
                <a:latin typeface="Arial" pitchFamily="34" charset="0"/>
                <a:ea typeface="Geneva"/>
                <a:cs typeface="Geneva"/>
              </a:rPr>
              <a:t>Glukagon</a:t>
            </a:r>
            <a:r>
              <a:rPr lang="de-DE" sz="900" dirty="0">
                <a:latin typeface="Arial" pitchFamily="34" charset="0"/>
                <a:ea typeface="Geneva"/>
                <a:cs typeface="Geneva"/>
              </a:rPr>
              <a:t> (siehe oben) in der Leber das Glykogen zu Glukose abgebaut (</a:t>
            </a:r>
            <a:r>
              <a:rPr lang="de-DE" sz="900" dirty="0" err="1">
                <a:latin typeface="Arial" pitchFamily="34" charset="0"/>
                <a:ea typeface="Geneva"/>
                <a:cs typeface="Geneva"/>
              </a:rPr>
              <a:t>Glukoneogenese</a:t>
            </a:r>
            <a:r>
              <a:rPr lang="de-DE" sz="900" dirty="0">
                <a:latin typeface="Arial" pitchFamily="34" charset="0"/>
                <a:ea typeface="Geneva"/>
                <a:cs typeface="Geneva"/>
              </a:rPr>
              <a:t>) und die Glukose in das Blut abgegeben, so dass der Blutzuckerspiegel noch lange konstant gehalten werden kann, obwohl keine weitere Glukose mehr über die Nahrung aufgenommen wurde.</a:t>
            </a:r>
          </a:p>
          <a:p>
            <a:pPr eaLnBrk="1" hangingPunct="1">
              <a:lnSpc>
                <a:spcPct val="90000"/>
              </a:lnSpc>
            </a:pPr>
            <a:endParaRPr lang="de-DE" sz="900" dirty="0">
              <a:latin typeface="Arial" pitchFamily="34" charset="0"/>
              <a:ea typeface="Geneva"/>
              <a:cs typeface="Geneva"/>
            </a:endParaRPr>
          </a:p>
          <a:p>
            <a:pPr eaLnBrk="1" hangingPunct="1">
              <a:lnSpc>
                <a:spcPct val="90000"/>
              </a:lnSpc>
            </a:pPr>
            <a:r>
              <a:rPr lang="de-DE" sz="900" b="1" dirty="0">
                <a:latin typeface="Arial" pitchFamily="34" charset="0"/>
                <a:ea typeface="Geneva"/>
                <a:cs typeface="Geneva"/>
              </a:rPr>
              <a:t>Quellenangaben zur Erläuterung:</a:t>
            </a:r>
          </a:p>
          <a:p>
            <a:pPr eaLnBrk="1" hangingPunct="1">
              <a:lnSpc>
                <a:spcPct val="90000"/>
              </a:lnSpc>
            </a:pPr>
            <a:r>
              <a:rPr lang="de-DE" sz="900" dirty="0">
                <a:latin typeface="Arial" pitchFamily="34" charset="0"/>
                <a:ea typeface="Geneva"/>
                <a:cs typeface="Geneva"/>
              </a:rPr>
              <a:t>Flint A et al. </a:t>
            </a:r>
            <a:r>
              <a:rPr lang="de-DE" sz="900" dirty="0" err="1">
                <a:latin typeface="Arial" pitchFamily="34" charset="0"/>
                <a:ea typeface="Geneva"/>
                <a:cs typeface="Geneva"/>
              </a:rPr>
              <a:t>Glucagon-like</a:t>
            </a:r>
            <a:r>
              <a:rPr lang="de-DE" sz="900" dirty="0">
                <a:latin typeface="Arial" pitchFamily="34" charset="0"/>
                <a:ea typeface="Geneva"/>
                <a:cs typeface="Geneva"/>
              </a:rPr>
              <a:t> </a:t>
            </a:r>
            <a:r>
              <a:rPr lang="de-DE" sz="900" dirty="0" err="1">
                <a:latin typeface="Arial" pitchFamily="34" charset="0"/>
                <a:ea typeface="Geneva"/>
                <a:cs typeface="Geneva"/>
              </a:rPr>
              <a:t>peptide</a:t>
            </a:r>
            <a:r>
              <a:rPr lang="de-DE" sz="900" dirty="0">
                <a:latin typeface="Arial" pitchFamily="34" charset="0"/>
                <a:ea typeface="Geneva"/>
                <a:cs typeface="Geneva"/>
              </a:rPr>
              <a:t> 1 </a:t>
            </a:r>
            <a:r>
              <a:rPr lang="de-DE" sz="900" dirty="0" err="1">
                <a:latin typeface="Arial" pitchFamily="34" charset="0"/>
                <a:ea typeface="Geneva"/>
                <a:cs typeface="Geneva"/>
              </a:rPr>
              <a:t>promotes</a:t>
            </a:r>
            <a:r>
              <a:rPr lang="de-DE" sz="900" dirty="0">
                <a:latin typeface="Arial" pitchFamily="34" charset="0"/>
                <a:ea typeface="Geneva"/>
                <a:cs typeface="Geneva"/>
              </a:rPr>
              <a:t> </a:t>
            </a:r>
            <a:r>
              <a:rPr lang="de-DE" sz="900" dirty="0" err="1">
                <a:latin typeface="Arial" pitchFamily="34" charset="0"/>
                <a:ea typeface="Geneva"/>
                <a:cs typeface="Geneva"/>
              </a:rPr>
              <a:t>satiety</a:t>
            </a:r>
            <a:r>
              <a:rPr lang="de-DE" sz="900" dirty="0">
                <a:latin typeface="Arial" pitchFamily="34" charset="0"/>
                <a:ea typeface="Geneva"/>
                <a:cs typeface="Geneva"/>
              </a:rPr>
              <a:t> </a:t>
            </a:r>
            <a:r>
              <a:rPr lang="de-DE" sz="900" dirty="0" err="1">
                <a:latin typeface="Arial" pitchFamily="34" charset="0"/>
                <a:ea typeface="Geneva"/>
                <a:cs typeface="Geneva"/>
              </a:rPr>
              <a:t>and</a:t>
            </a:r>
            <a:r>
              <a:rPr lang="de-DE" sz="900" dirty="0">
                <a:latin typeface="Arial" pitchFamily="34" charset="0"/>
                <a:ea typeface="Geneva"/>
                <a:cs typeface="Geneva"/>
              </a:rPr>
              <a:t> </a:t>
            </a:r>
            <a:r>
              <a:rPr lang="de-DE" sz="900" dirty="0" err="1">
                <a:latin typeface="Arial" pitchFamily="34" charset="0"/>
                <a:ea typeface="Geneva"/>
                <a:cs typeface="Geneva"/>
              </a:rPr>
              <a:t>suppresses</a:t>
            </a:r>
            <a:r>
              <a:rPr lang="de-DE" sz="900" dirty="0">
                <a:latin typeface="Arial" pitchFamily="34" charset="0"/>
                <a:ea typeface="Geneva"/>
                <a:cs typeface="Geneva"/>
              </a:rPr>
              <a:t> </a:t>
            </a:r>
            <a:r>
              <a:rPr lang="de-DE" sz="900" dirty="0" err="1">
                <a:latin typeface="Arial" pitchFamily="34" charset="0"/>
                <a:ea typeface="Geneva"/>
                <a:cs typeface="Geneva"/>
              </a:rPr>
              <a:t>energy</a:t>
            </a:r>
            <a:r>
              <a:rPr lang="de-DE" sz="900" dirty="0">
                <a:latin typeface="Arial" pitchFamily="34" charset="0"/>
                <a:ea typeface="Geneva"/>
                <a:cs typeface="Geneva"/>
              </a:rPr>
              <a:t> </a:t>
            </a:r>
            <a:r>
              <a:rPr lang="de-DE" sz="900" dirty="0" err="1">
                <a:latin typeface="Arial" pitchFamily="34" charset="0"/>
                <a:ea typeface="Geneva"/>
                <a:cs typeface="Geneva"/>
              </a:rPr>
              <a:t>intake</a:t>
            </a:r>
            <a:r>
              <a:rPr lang="de-DE" sz="900" dirty="0">
                <a:latin typeface="Arial" pitchFamily="34" charset="0"/>
                <a:ea typeface="Geneva"/>
                <a:cs typeface="Geneva"/>
              </a:rPr>
              <a:t> in </a:t>
            </a:r>
            <a:r>
              <a:rPr lang="de-DE" sz="900" dirty="0" err="1">
                <a:latin typeface="Arial" pitchFamily="34" charset="0"/>
                <a:ea typeface="Geneva"/>
                <a:cs typeface="Geneva"/>
              </a:rPr>
              <a:t>humans</a:t>
            </a:r>
            <a:r>
              <a:rPr lang="de-DE" sz="900" dirty="0">
                <a:latin typeface="Arial" pitchFamily="34" charset="0"/>
                <a:ea typeface="Geneva"/>
                <a:cs typeface="Geneva"/>
              </a:rPr>
              <a:t>. J </a:t>
            </a:r>
            <a:r>
              <a:rPr lang="de-DE" sz="900" dirty="0" err="1">
                <a:latin typeface="Arial" pitchFamily="34" charset="0"/>
                <a:ea typeface="Geneva"/>
                <a:cs typeface="Geneva"/>
              </a:rPr>
              <a:t>Clin</a:t>
            </a:r>
            <a:r>
              <a:rPr lang="de-DE" sz="900" dirty="0">
                <a:latin typeface="Arial" pitchFamily="34" charset="0"/>
                <a:ea typeface="Geneva"/>
                <a:cs typeface="Geneva"/>
              </a:rPr>
              <a:t> </a:t>
            </a:r>
            <a:r>
              <a:rPr lang="de-DE" sz="900" dirty="0" err="1">
                <a:latin typeface="Arial" pitchFamily="34" charset="0"/>
                <a:ea typeface="Geneva"/>
                <a:cs typeface="Geneva"/>
              </a:rPr>
              <a:t>Invest</a:t>
            </a:r>
            <a:r>
              <a:rPr lang="de-DE" sz="900" dirty="0">
                <a:latin typeface="Arial" pitchFamily="34" charset="0"/>
                <a:ea typeface="Geneva"/>
                <a:cs typeface="Geneva"/>
              </a:rPr>
              <a:t> 1998; 101(3):515-520.</a:t>
            </a:r>
          </a:p>
          <a:p>
            <a:pPr eaLnBrk="1" hangingPunct="1">
              <a:lnSpc>
                <a:spcPct val="90000"/>
              </a:lnSpc>
            </a:pPr>
            <a:r>
              <a:rPr lang="de-DE" sz="900" dirty="0">
                <a:latin typeface="Arial" pitchFamily="34" charset="0"/>
                <a:ea typeface="Geneva"/>
                <a:cs typeface="Geneva"/>
              </a:rPr>
              <a:t>Unger RH. </a:t>
            </a:r>
            <a:r>
              <a:rPr lang="de-DE" sz="900" dirty="0" err="1">
                <a:latin typeface="Arial" pitchFamily="34" charset="0"/>
                <a:ea typeface="Geneva"/>
                <a:cs typeface="Geneva"/>
              </a:rPr>
              <a:t>Glucagon</a:t>
            </a:r>
            <a:r>
              <a:rPr lang="de-DE" sz="900" dirty="0">
                <a:latin typeface="Arial" pitchFamily="34" charset="0"/>
                <a:ea typeface="Geneva"/>
                <a:cs typeface="Geneva"/>
              </a:rPr>
              <a:t> </a:t>
            </a:r>
            <a:r>
              <a:rPr lang="de-DE" sz="900" dirty="0" err="1">
                <a:latin typeface="Arial" pitchFamily="34" charset="0"/>
                <a:ea typeface="Geneva"/>
                <a:cs typeface="Geneva"/>
              </a:rPr>
              <a:t>physiology</a:t>
            </a:r>
            <a:r>
              <a:rPr lang="de-DE" sz="900" dirty="0">
                <a:latin typeface="Arial" pitchFamily="34" charset="0"/>
                <a:ea typeface="Geneva"/>
                <a:cs typeface="Geneva"/>
              </a:rPr>
              <a:t> </a:t>
            </a:r>
            <a:r>
              <a:rPr lang="de-DE" sz="900" dirty="0" err="1">
                <a:latin typeface="Arial" pitchFamily="34" charset="0"/>
                <a:ea typeface="Geneva"/>
                <a:cs typeface="Geneva"/>
              </a:rPr>
              <a:t>and</a:t>
            </a:r>
            <a:r>
              <a:rPr lang="de-DE" sz="900" dirty="0">
                <a:latin typeface="Arial" pitchFamily="34" charset="0"/>
                <a:ea typeface="Geneva"/>
                <a:cs typeface="Geneva"/>
              </a:rPr>
              <a:t> </a:t>
            </a:r>
            <a:r>
              <a:rPr lang="de-DE" sz="900" dirty="0" err="1">
                <a:latin typeface="Arial" pitchFamily="34" charset="0"/>
                <a:ea typeface="Geneva"/>
                <a:cs typeface="Geneva"/>
              </a:rPr>
              <a:t>pathophysiology</a:t>
            </a:r>
            <a:r>
              <a:rPr lang="de-DE" sz="900" dirty="0">
                <a:latin typeface="Arial" pitchFamily="34" charset="0"/>
                <a:ea typeface="Geneva"/>
                <a:cs typeface="Geneva"/>
              </a:rPr>
              <a:t>. N Eng J </a:t>
            </a:r>
            <a:r>
              <a:rPr lang="de-DE" sz="900" dirty="0" err="1">
                <a:latin typeface="Arial" pitchFamily="34" charset="0"/>
                <a:ea typeface="Geneva"/>
                <a:cs typeface="Geneva"/>
              </a:rPr>
              <a:t>Med</a:t>
            </a:r>
            <a:r>
              <a:rPr lang="de-DE" sz="900" dirty="0">
                <a:latin typeface="Arial" pitchFamily="34" charset="0"/>
                <a:ea typeface="Geneva"/>
                <a:cs typeface="Geneva"/>
              </a:rPr>
              <a:t> 1971; 285(8):443-449.</a:t>
            </a:r>
          </a:p>
          <a:p>
            <a:pPr eaLnBrk="1" hangingPunct="1">
              <a:lnSpc>
                <a:spcPct val="90000"/>
              </a:lnSpc>
            </a:pPr>
            <a:r>
              <a:rPr lang="de-DE" sz="900" dirty="0" err="1">
                <a:latin typeface="Arial" pitchFamily="34" charset="0"/>
                <a:ea typeface="Geneva"/>
                <a:cs typeface="Geneva"/>
              </a:rPr>
              <a:t>Mitrakou</a:t>
            </a:r>
            <a:r>
              <a:rPr lang="de-DE" sz="900" dirty="0">
                <a:latin typeface="Arial" pitchFamily="34" charset="0"/>
                <a:ea typeface="Geneva"/>
                <a:cs typeface="Geneva"/>
              </a:rPr>
              <a:t> A et al. </a:t>
            </a:r>
            <a:r>
              <a:rPr lang="de-DE" sz="900" dirty="0" err="1">
                <a:latin typeface="Arial" pitchFamily="34" charset="0"/>
                <a:ea typeface="Geneva"/>
                <a:cs typeface="Geneva"/>
              </a:rPr>
              <a:t>Contribution</a:t>
            </a:r>
            <a:r>
              <a:rPr lang="de-DE" sz="900" dirty="0">
                <a:latin typeface="Arial" pitchFamily="34" charset="0"/>
                <a:ea typeface="Geneva"/>
                <a:cs typeface="Geneva"/>
              </a:rPr>
              <a:t> </a:t>
            </a:r>
            <a:r>
              <a:rPr lang="de-DE" sz="900" dirty="0" err="1">
                <a:latin typeface="Arial" pitchFamily="34" charset="0"/>
                <a:ea typeface="Geneva"/>
                <a:cs typeface="Geneva"/>
              </a:rPr>
              <a:t>of</a:t>
            </a:r>
            <a:r>
              <a:rPr lang="de-DE" sz="900" dirty="0">
                <a:latin typeface="Arial" pitchFamily="34" charset="0"/>
                <a:ea typeface="Geneva"/>
                <a:cs typeface="Geneva"/>
              </a:rPr>
              <a:t> </a:t>
            </a:r>
            <a:r>
              <a:rPr lang="de-DE" sz="900" dirty="0" err="1">
                <a:latin typeface="Arial" pitchFamily="34" charset="0"/>
                <a:ea typeface="Geneva"/>
                <a:cs typeface="Geneva"/>
              </a:rPr>
              <a:t>abnormal</a:t>
            </a:r>
            <a:r>
              <a:rPr lang="de-DE" sz="900" dirty="0">
                <a:latin typeface="Arial" pitchFamily="34" charset="0"/>
                <a:ea typeface="Geneva"/>
                <a:cs typeface="Geneva"/>
              </a:rPr>
              <a:t> </a:t>
            </a:r>
            <a:r>
              <a:rPr lang="de-DE" sz="900" dirty="0" err="1">
                <a:latin typeface="Arial" pitchFamily="34" charset="0"/>
                <a:ea typeface="Geneva"/>
                <a:cs typeface="Geneva"/>
              </a:rPr>
              <a:t>muscle</a:t>
            </a:r>
            <a:r>
              <a:rPr lang="de-DE" sz="900" dirty="0">
                <a:latin typeface="Arial" pitchFamily="34" charset="0"/>
                <a:ea typeface="Geneva"/>
                <a:cs typeface="Geneva"/>
              </a:rPr>
              <a:t> </a:t>
            </a:r>
            <a:r>
              <a:rPr lang="de-DE" sz="900" dirty="0" err="1">
                <a:latin typeface="Arial" pitchFamily="34" charset="0"/>
                <a:ea typeface="Geneva"/>
                <a:cs typeface="Geneva"/>
              </a:rPr>
              <a:t>and</a:t>
            </a:r>
            <a:r>
              <a:rPr lang="de-DE" sz="900" dirty="0">
                <a:latin typeface="Arial" pitchFamily="34" charset="0"/>
                <a:ea typeface="Geneva"/>
                <a:cs typeface="Geneva"/>
              </a:rPr>
              <a:t> </a:t>
            </a:r>
            <a:r>
              <a:rPr lang="de-DE" sz="900" dirty="0" err="1">
                <a:latin typeface="Arial" pitchFamily="34" charset="0"/>
                <a:ea typeface="Geneva"/>
                <a:cs typeface="Geneva"/>
              </a:rPr>
              <a:t>liver</a:t>
            </a:r>
            <a:r>
              <a:rPr lang="de-DE" sz="900" dirty="0">
                <a:latin typeface="Arial" pitchFamily="34" charset="0"/>
                <a:ea typeface="Geneva"/>
                <a:cs typeface="Geneva"/>
              </a:rPr>
              <a:t> </a:t>
            </a:r>
            <a:r>
              <a:rPr lang="de-DE" sz="900" dirty="0" err="1">
                <a:latin typeface="Arial" pitchFamily="34" charset="0"/>
                <a:ea typeface="Geneva"/>
                <a:cs typeface="Geneva"/>
              </a:rPr>
              <a:t>glucose</a:t>
            </a:r>
            <a:r>
              <a:rPr lang="de-DE" sz="900" dirty="0">
                <a:latin typeface="Arial" pitchFamily="34" charset="0"/>
                <a:ea typeface="Geneva"/>
                <a:cs typeface="Geneva"/>
              </a:rPr>
              <a:t> </a:t>
            </a:r>
            <a:r>
              <a:rPr lang="de-DE" sz="900" dirty="0" err="1">
                <a:latin typeface="Arial" pitchFamily="34" charset="0"/>
                <a:ea typeface="Geneva"/>
                <a:cs typeface="Geneva"/>
              </a:rPr>
              <a:t>metabolism</a:t>
            </a:r>
            <a:r>
              <a:rPr lang="de-DE" sz="900" dirty="0">
                <a:latin typeface="Arial" pitchFamily="34" charset="0"/>
                <a:ea typeface="Geneva"/>
                <a:cs typeface="Geneva"/>
              </a:rPr>
              <a:t> </a:t>
            </a:r>
            <a:r>
              <a:rPr lang="de-DE" sz="900" dirty="0" err="1">
                <a:latin typeface="Arial" pitchFamily="34" charset="0"/>
                <a:ea typeface="Geneva"/>
                <a:cs typeface="Geneva"/>
              </a:rPr>
              <a:t>to</a:t>
            </a:r>
            <a:r>
              <a:rPr lang="de-DE" sz="900" dirty="0">
                <a:latin typeface="Arial" pitchFamily="34" charset="0"/>
                <a:ea typeface="Geneva"/>
                <a:cs typeface="Geneva"/>
              </a:rPr>
              <a:t> </a:t>
            </a:r>
            <a:r>
              <a:rPr lang="de-DE" sz="900" dirty="0" err="1">
                <a:latin typeface="Arial" pitchFamily="34" charset="0"/>
                <a:ea typeface="Geneva"/>
                <a:cs typeface="Geneva"/>
              </a:rPr>
              <a:t>postprandial</a:t>
            </a:r>
            <a:r>
              <a:rPr lang="de-DE" sz="900" dirty="0">
                <a:latin typeface="Arial" pitchFamily="34" charset="0"/>
                <a:ea typeface="Geneva"/>
                <a:cs typeface="Geneva"/>
              </a:rPr>
              <a:t> </a:t>
            </a:r>
            <a:r>
              <a:rPr lang="de-DE" sz="900" dirty="0" err="1">
                <a:latin typeface="Arial" pitchFamily="34" charset="0"/>
                <a:ea typeface="Geneva"/>
                <a:cs typeface="Geneva"/>
              </a:rPr>
              <a:t>hyperglycemia</a:t>
            </a:r>
            <a:r>
              <a:rPr lang="de-DE" sz="900" dirty="0">
                <a:latin typeface="Arial" pitchFamily="34" charset="0"/>
                <a:ea typeface="Geneva"/>
                <a:cs typeface="Geneva"/>
              </a:rPr>
              <a:t> in NIDDM. Diabetes 1990; 39(11):1381-1390.</a:t>
            </a:r>
          </a:p>
          <a:p>
            <a:pPr eaLnBrk="1" hangingPunct="1">
              <a:lnSpc>
                <a:spcPct val="90000"/>
              </a:lnSpc>
            </a:pPr>
            <a:r>
              <a:rPr lang="de-DE" sz="900" dirty="0" err="1">
                <a:latin typeface="Arial" pitchFamily="34" charset="0"/>
                <a:ea typeface="Geneva"/>
                <a:cs typeface="Geneva"/>
              </a:rPr>
              <a:t>Saltiel</a:t>
            </a:r>
            <a:r>
              <a:rPr lang="de-DE" sz="900" dirty="0">
                <a:latin typeface="Arial" pitchFamily="34" charset="0"/>
                <a:ea typeface="Geneva"/>
                <a:cs typeface="Geneva"/>
              </a:rPr>
              <a:t> AR, </a:t>
            </a:r>
            <a:r>
              <a:rPr lang="de-DE" sz="900" dirty="0" err="1">
                <a:latin typeface="Arial" pitchFamily="34" charset="0"/>
                <a:ea typeface="Geneva"/>
                <a:cs typeface="Geneva"/>
              </a:rPr>
              <a:t>Olefsky</a:t>
            </a:r>
            <a:r>
              <a:rPr lang="de-DE" sz="900" dirty="0">
                <a:latin typeface="Arial" pitchFamily="34" charset="0"/>
                <a:ea typeface="Geneva"/>
                <a:cs typeface="Geneva"/>
              </a:rPr>
              <a:t> JM. </a:t>
            </a:r>
            <a:r>
              <a:rPr lang="de-DE" sz="900" dirty="0" err="1">
                <a:latin typeface="Arial" pitchFamily="34" charset="0"/>
                <a:ea typeface="Geneva"/>
                <a:cs typeface="Geneva"/>
              </a:rPr>
              <a:t>Thiazolidinediones</a:t>
            </a:r>
            <a:r>
              <a:rPr lang="de-DE" sz="900" dirty="0">
                <a:latin typeface="Arial" pitchFamily="34" charset="0"/>
                <a:ea typeface="Geneva"/>
                <a:cs typeface="Geneva"/>
              </a:rPr>
              <a:t> in </a:t>
            </a:r>
            <a:r>
              <a:rPr lang="de-DE" sz="900" dirty="0" err="1">
                <a:latin typeface="Arial" pitchFamily="34" charset="0"/>
                <a:ea typeface="Geneva"/>
                <a:cs typeface="Geneva"/>
              </a:rPr>
              <a:t>the</a:t>
            </a:r>
            <a:r>
              <a:rPr lang="de-DE" sz="900" dirty="0">
                <a:latin typeface="Arial" pitchFamily="34" charset="0"/>
                <a:ea typeface="Geneva"/>
                <a:cs typeface="Geneva"/>
              </a:rPr>
              <a:t> </a:t>
            </a:r>
            <a:r>
              <a:rPr lang="de-DE" sz="900" dirty="0" err="1">
                <a:latin typeface="Arial" pitchFamily="34" charset="0"/>
                <a:ea typeface="Geneva"/>
                <a:cs typeface="Geneva"/>
              </a:rPr>
              <a:t>treatment</a:t>
            </a:r>
            <a:r>
              <a:rPr lang="de-DE" sz="900" dirty="0">
                <a:latin typeface="Arial" pitchFamily="34" charset="0"/>
                <a:ea typeface="Geneva"/>
                <a:cs typeface="Geneva"/>
              </a:rPr>
              <a:t> </a:t>
            </a:r>
            <a:r>
              <a:rPr lang="de-DE" sz="900" dirty="0" err="1">
                <a:latin typeface="Arial" pitchFamily="34" charset="0"/>
                <a:ea typeface="Geneva"/>
                <a:cs typeface="Geneva"/>
              </a:rPr>
              <a:t>of</a:t>
            </a:r>
            <a:r>
              <a:rPr lang="de-DE" sz="900" dirty="0">
                <a:latin typeface="Arial" pitchFamily="34" charset="0"/>
                <a:ea typeface="Geneva"/>
                <a:cs typeface="Geneva"/>
              </a:rPr>
              <a:t> </a:t>
            </a:r>
            <a:r>
              <a:rPr lang="de-DE" sz="900" dirty="0" err="1">
                <a:latin typeface="Arial" pitchFamily="34" charset="0"/>
                <a:ea typeface="Geneva"/>
                <a:cs typeface="Geneva"/>
              </a:rPr>
              <a:t>insulin</a:t>
            </a:r>
            <a:r>
              <a:rPr lang="de-DE" sz="900" dirty="0">
                <a:latin typeface="Arial" pitchFamily="34" charset="0"/>
                <a:ea typeface="Geneva"/>
                <a:cs typeface="Geneva"/>
              </a:rPr>
              <a:t> </a:t>
            </a:r>
            <a:r>
              <a:rPr lang="de-DE" sz="900" dirty="0" err="1">
                <a:latin typeface="Arial" pitchFamily="34" charset="0"/>
                <a:ea typeface="Geneva"/>
                <a:cs typeface="Geneva"/>
              </a:rPr>
              <a:t>resistance</a:t>
            </a:r>
            <a:r>
              <a:rPr lang="de-DE" sz="900" dirty="0">
                <a:latin typeface="Arial" pitchFamily="34" charset="0"/>
                <a:ea typeface="Geneva"/>
                <a:cs typeface="Geneva"/>
              </a:rPr>
              <a:t> </a:t>
            </a:r>
            <a:r>
              <a:rPr lang="de-DE" sz="900" dirty="0" err="1">
                <a:latin typeface="Arial" pitchFamily="34" charset="0"/>
                <a:ea typeface="Geneva"/>
                <a:cs typeface="Geneva"/>
              </a:rPr>
              <a:t>and</a:t>
            </a:r>
            <a:r>
              <a:rPr lang="de-DE" sz="900" dirty="0">
                <a:latin typeface="Arial" pitchFamily="34" charset="0"/>
                <a:ea typeface="Geneva"/>
                <a:cs typeface="Geneva"/>
              </a:rPr>
              <a:t> type II </a:t>
            </a:r>
            <a:r>
              <a:rPr lang="de-DE" sz="900" dirty="0" err="1">
                <a:latin typeface="Arial" pitchFamily="34" charset="0"/>
                <a:ea typeface="Geneva"/>
                <a:cs typeface="Geneva"/>
              </a:rPr>
              <a:t>diabetes</a:t>
            </a:r>
            <a:r>
              <a:rPr lang="de-DE" sz="900" dirty="0">
                <a:latin typeface="Arial" pitchFamily="34" charset="0"/>
                <a:ea typeface="Geneva"/>
                <a:cs typeface="Geneva"/>
              </a:rPr>
              <a:t>. Diabetes 1996; 45(12):1661-1669.</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355">
              <a:defRPr sz="1400">
                <a:solidFill>
                  <a:schemeClr val="tx1"/>
                </a:solidFill>
                <a:latin typeface="Arial" pitchFamily="34" charset="0"/>
              </a:defRPr>
            </a:lvl1pPr>
            <a:lvl2pPr marL="686312" indent="-263966" defTabSz="881355">
              <a:defRPr sz="1400">
                <a:solidFill>
                  <a:schemeClr val="tx1"/>
                </a:solidFill>
                <a:latin typeface="Arial" pitchFamily="34" charset="0"/>
              </a:defRPr>
            </a:lvl2pPr>
            <a:lvl3pPr marL="1055867" indent="-211173" defTabSz="881355">
              <a:defRPr sz="1400">
                <a:solidFill>
                  <a:schemeClr val="tx1"/>
                </a:solidFill>
                <a:latin typeface="Arial" pitchFamily="34" charset="0"/>
              </a:defRPr>
            </a:lvl3pPr>
            <a:lvl4pPr marL="1478213" indent="-211173" defTabSz="881355">
              <a:defRPr sz="1400">
                <a:solidFill>
                  <a:schemeClr val="tx1"/>
                </a:solidFill>
                <a:latin typeface="Arial" pitchFamily="34" charset="0"/>
              </a:defRPr>
            </a:lvl4pPr>
            <a:lvl5pPr marL="1900559" indent="-211173" defTabSz="881355">
              <a:defRPr sz="1400">
                <a:solidFill>
                  <a:schemeClr val="tx1"/>
                </a:solidFill>
                <a:latin typeface="Arial" pitchFamily="34" charset="0"/>
              </a:defRPr>
            </a:lvl5pPr>
            <a:lvl6pPr marL="2322906" indent="-211173" algn="ctr" defTabSz="881355" eaLnBrk="0" fontAlgn="base" hangingPunct="0">
              <a:spcBef>
                <a:spcPct val="0"/>
              </a:spcBef>
              <a:spcAft>
                <a:spcPct val="0"/>
              </a:spcAft>
              <a:defRPr sz="1400">
                <a:solidFill>
                  <a:schemeClr val="tx1"/>
                </a:solidFill>
                <a:latin typeface="Arial" pitchFamily="34" charset="0"/>
              </a:defRPr>
            </a:lvl6pPr>
            <a:lvl7pPr marL="2745252" indent="-211173" algn="ctr" defTabSz="881355" eaLnBrk="0" fontAlgn="base" hangingPunct="0">
              <a:spcBef>
                <a:spcPct val="0"/>
              </a:spcBef>
              <a:spcAft>
                <a:spcPct val="0"/>
              </a:spcAft>
              <a:defRPr sz="1400">
                <a:solidFill>
                  <a:schemeClr val="tx1"/>
                </a:solidFill>
                <a:latin typeface="Arial" pitchFamily="34" charset="0"/>
              </a:defRPr>
            </a:lvl7pPr>
            <a:lvl8pPr marL="3167598" indent="-211173" algn="ctr" defTabSz="881355" eaLnBrk="0" fontAlgn="base" hangingPunct="0">
              <a:spcBef>
                <a:spcPct val="0"/>
              </a:spcBef>
              <a:spcAft>
                <a:spcPct val="0"/>
              </a:spcAft>
              <a:defRPr sz="1400">
                <a:solidFill>
                  <a:schemeClr val="tx1"/>
                </a:solidFill>
                <a:latin typeface="Arial" pitchFamily="34" charset="0"/>
              </a:defRPr>
            </a:lvl8pPr>
            <a:lvl9pPr marL="3589945" indent="-211173" algn="ctr" defTabSz="881355" eaLnBrk="0" fontAlgn="base" hangingPunct="0">
              <a:spcBef>
                <a:spcPct val="0"/>
              </a:spcBef>
              <a:spcAft>
                <a:spcPct val="0"/>
              </a:spcAft>
              <a:defRPr sz="1400">
                <a:solidFill>
                  <a:schemeClr val="tx1"/>
                </a:solidFill>
                <a:latin typeface="Arial" pitchFamily="34" charset="0"/>
              </a:defRPr>
            </a:lvl9pPr>
          </a:lstStyle>
          <a:p>
            <a:fld id="{213189D5-9FF7-4D48-AAE0-FDCF0D359F23}" type="slidenum">
              <a:rPr lang="en-US" sz="1300"/>
              <a:pPr/>
              <a:t>11</a:t>
            </a:fld>
            <a:endParaRPr lang="en-US" sz="1300" dirty="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sz="1000" b="1" dirty="0">
                <a:latin typeface="Arial" pitchFamily="34" charset="0"/>
                <a:ea typeface="Geneva"/>
                <a:cs typeface="Geneva"/>
              </a:rPr>
              <a:t>Erläuterung:</a:t>
            </a:r>
          </a:p>
          <a:p>
            <a:pPr eaLnBrk="1" hangingPunct="1"/>
            <a:r>
              <a:rPr lang="de-DE" sz="1000" dirty="0">
                <a:latin typeface="Arial" pitchFamily="34" charset="0"/>
                <a:ea typeface="Geneva"/>
                <a:cs typeface="Geneva"/>
              </a:rPr>
              <a:t>Der Blutzucker (Glukose) ist für den Körper ein wichtiger Energielieferant, insbesondere Muskeln und Gehirn brauchen Glukose, um voll funktionsfähig zu bleiben. Blutzucker ist für den Körper also überlebenswichtig. Daher nutzt der Körper hohe </a:t>
            </a:r>
            <a:r>
              <a:rPr lang="de-DE" sz="1000" dirty="0" err="1">
                <a:latin typeface="Arial" pitchFamily="34" charset="0"/>
                <a:ea typeface="Geneva"/>
                <a:cs typeface="Geneva"/>
              </a:rPr>
              <a:t>Glukosekonzentrationen</a:t>
            </a:r>
            <a:r>
              <a:rPr lang="de-DE" sz="1000" dirty="0">
                <a:latin typeface="Arial" pitchFamily="34" charset="0"/>
                <a:ea typeface="Geneva"/>
                <a:cs typeface="Geneva"/>
              </a:rPr>
              <a:t> im Blut, um die Speicher aufzufüllen – der Körper speichert Glukose in Form von Glykogen. Dies geschieht vor allem in der Leber, aber auch im Muskel. </a:t>
            </a:r>
          </a:p>
          <a:p>
            <a:pPr eaLnBrk="1" hangingPunct="1"/>
            <a:r>
              <a:rPr lang="de-DE" sz="1000" dirty="0">
                <a:latin typeface="Arial" pitchFamily="34" charset="0"/>
                <a:ea typeface="Geneva"/>
                <a:cs typeface="Geneva"/>
              </a:rPr>
              <a:t>Beginnt der </a:t>
            </a:r>
            <a:r>
              <a:rPr lang="de-DE" sz="1000" dirty="0" err="1">
                <a:latin typeface="Arial" pitchFamily="34" charset="0"/>
                <a:ea typeface="Geneva"/>
                <a:cs typeface="Geneva"/>
              </a:rPr>
              <a:t>Glukosespiegel</a:t>
            </a:r>
            <a:r>
              <a:rPr lang="de-DE" sz="1000" dirty="0">
                <a:latin typeface="Arial" pitchFamily="34" charset="0"/>
                <a:ea typeface="Geneva"/>
                <a:cs typeface="Geneva"/>
              </a:rPr>
              <a:t> im Blut abzusinken (zum Beispiel, weil seit mehreren Stunden nichts gegessen wurde, oder in der Nacht), wird aus der Bauchspeicheldrüse das Hormon </a:t>
            </a:r>
            <a:r>
              <a:rPr lang="de-DE" sz="1000" dirty="0" err="1">
                <a:latin typeface="Arial" pitchFamily="34" charset="0"/>
                <a:ea typeface="Geneva"/>
                <a:cs typeface="Geneva"/>
              </a:rPr>
              <a:t>Glukagon</a:t>
            </a:r>
            <a:r>
              <a:rPr lang="de-DE" sz="1000" dirty="0">
                <a:latin typeface="Arial" pitchFamily="34" charset="0"/>
                <a:ea typeface="Geneva"/>
                <a:cs typeface="Geneva"/>
              </a:rPr>
              <a:t> freigesetzt. </a:t>
            </a:r>
            <a:r>
              <a:rPr lang="de-DE" sz="1000" dirty="0" err="1">
                <a:latin typeface="Arial" pitchFamily="34" charset="0"/>
                <a:ea typeface="Geneva"/>
                <a:cs typeface="Geneva"/>
              </a:rPr>
              <a:t>Glukagon</a:t>
            </a:r>
            <a:r>
              <a:rPr lang="de-DE" sz="1000" dirty="0">
                <a:latin typeface="Arial" pitchFamily="34" charset="0"/>
                <a:ea typeface="Geneva"/>
                <a:cs typeface="Geneva"/>
              </a:rPr>
              <a:t> fördert die </a:t>
            </a:r>
            <a:r>
              <a:rPr lang="de-DE" sz="1000" dirty="0" err="1">
                <a:latin typeface="Arial" pitchFamily="34" charset="0"/>
                <a:ea typeface="Geneva"/>
                <a:cs typeface="Geneva"/>
              </a:rPr>
              <a:t>Glukosefreisetzung</a:t>
            </a:r>
            <a:r>
              <a:rPr lang="de-DE" sz="1000" dirty="0">
                <a:latin typeface="Arial" pitchFamily="34" charset="0"/>
                <a:ea typeface="Geneva"/>
                <a:cs typeface="Geneva"/>
              </a:rPr>
              <a:t> aus dem in der Leber gespeicherten Glykogen. Diesen Vorgang nennt man </a:t>
            </a:r>
            <a:r>
              <a:rPr lang="de-DE" sz="1000" dirty="0" err="1">
                <a:latin typeface="Arial" pitchFamily="34" charset="0"/>
                <a:ea typeface="Geneva"/>
                <a:cs typeface="Geneva"/>
              </a:rPr>
              <a:t>Glykogenolyse</a:t>
            </a:r>
            <a:r>
              <a:rPr lang="de-DE" sz="1000" dirty="0">
                <a:latin typeface="Arial" pitchFamily="34" charset="0"/>
                <a:ea typeface="Geneva"/>
                <a:cs typeface="Geneva"/>
              </a:rPr>
              <a:t>. Zusätzlich fördert </a:t>
            </a:r>
            <a:r>
              <a:rPr lang="de-DE" sz="1000" dirty="0" err="1">
                <a:latin typeface="Arial" pitchFamily="34" charset="0"/>
                <a:ea typeface="Geneva"/>
                <a:cs typeface="Geneva"/>
              </a:rPr>
              <a:t>Glukagon</a:t>
            </a:r>
            <a:r>
              <a:rPr lang="de-DE" sz="1000" dirty="0">
                <a:latin typeface="Arial" pitchFamily="34" charset="0"/>
                <a:ea typeface="Geneva"/>
                <a:cs typeface="Geneva"/>
              </a:rPr>
              <a:t> die Neubildung von Glukose (= </a:t>
            </a:r>
            <a:r>
              <a:rPr lang="de-DE" sz="1000" dirty="0" err="1">
                <a:latin typeface="Arial" pitchFamily="34" charset="0"/>
                <a:ea typeface="Geneva"/>
                <a:cs typeface="Geneva"/>
              </a:rPr>
              <a:t>Glukoneogenese</a:t>
            </a:r>
            <a:r>
              <a:rPr lang="de-DE" sz="1000" dirty="0">
                <a:latin typeface="Arial" pitchFamily="34" charset="0"/>
                <a:ea typeface="Geneva"/>
                <a:cs typeface="Geneva"/>
              </a:rPr>
              <a:t>) aus Aminosäuren, </a:t>
            </a:r>
            <a:r>
              <a:rPr lang="de-DE" sz="1000" dirty="0" err="1">
                <a:latin typeface="Arial" pitchFamily="34" charset="0"/>
                <a:ea typeface="Geneva"/>
                <a:cs typeface="Geneva"/>
              </a:rPr>
              <a:t>Glycerol</a:t>
            </a:r>
            <a:r>
              <a:rPr lang="de-DE" sz="1000" dirty="0">
                <a:latin typeface="Arial" pitchFamily="34" charset="0"/>
                <a:ea typeface="Geneva"/>
                <a:cs typeface="Geneva"/>
              </a:rPr>
              <a:t> bzw. </a:t>
            </a:r>
            <a:r>
              <a:rPr lang="de-DE" sz="1000" dirty="0" err="1">
                <a:latin typeface="Arial" pitchFamily="34" charset="0"/>
                <a:ea typeface="Geneva"/>
                <a:cs typeface="Geneva"/>
              </a:rPr>
              <a:t>Laktat</a:t>
            </a:r>
            <a:r>
              <a:rPr lang="de-DE" sz="1000" dirty="0">
                <a:latin typeface="Arial" pitchFamily="34" charset="0"/>
                <a:ea typeface="Geneva"/>
                <a:cs typeface="Geneva"/>
              </a:rPr>
              <a:t>. Die Leber lässt sich mit einem Akku vergleichen.</a:t>
            </a:r>
          </a:p>
          <a:p>
            <a:pPr eaLnBrk="1" hangingPunct="1"/>
            <a:endParaRPr lang="de-DE" sz="1000" dirty="0">
              <a:latin typeface="Arial" pitchFamily="34" charset="0"/>
              <a:ea typeface="Geneva"/>
              <a:cs typeface="Geneva"/>
            </a:endParaRPr>
          </a:p>
          <a:p>
            <a:pPr eaLnBrk="1" hangingPunct="1"/>
            <a:r>
              <a:rPr lang="de-DE" sz="1000" b="1" dirty="0">
                <a:latin typeface="Arial" pitchFamily="34" charset="0"/>
                <a:ea typeface="Geneva"/>
                <a:cs typeface="Geneva"/>
              </a:rPr>
              <a:t>Quellenangaben zur Erläuterung:</a:t>
            </a:r>
          </a:p>
          <a:p>
            <a:pPr eaLnBrk="1" hangingPunct="1"/>
            <a:r>
              <a:rPr lang="de-DE" sz="1000" dirty="0" err="1">
                <a:latin typeface="Arial" pitchFamily="34" charset="0"/>
                <a:ea typeface="Geneva"/>
                <a:cs typeface="Geneva"/>
              </a:rPr>
              <a:t>Thews</a:t>
            </a:r>
            <a:r>
              <a:rPr lang="de-DE" sz="1000" dirty="0">
                <a:latin typeface="Arial" pitchFamily="34" charset="0"/>
                <a:ea typeface="Geneva"/>
                <a:cs typeface="Geneva"/>
              </a:rPr>
              <a:t> G (</a:t>
            </a:r>
            <a:r>
              <a:rPr lang="de-DE" sz="1000" dirty="0" err="1">
                <a:latin typeface="Arial" pitchFamily="34" charset="0"/>
                <a:ea typeface="Geneva"/>
                <a:cs typeface="Geneva"/>
              </a:rPr>
              <a:t>Hrsg</a:t>
            </a:r>
            <a:r>
              <a:rPr lang="de-DE" sz="1000" dirty="0">
                <a:latin typeface="Arial" pitchFamily="34" charset="0"/>
                <a:ea typeface="Geneva"/>
                <a:cs typeface="Geneva"/>
              </a:rPr>
              <a:t>). Anatomie, Physiologie, Pathophysiologie des Menschen. 5. Aufl. Stuttgart: Wissenschaftliche Verlagsgesellschaft mbH 1999, 21.</a:t>
            </a:r>
          </a:p>
          <a:p>
            <a:pPr eaLnBrk="1" hangingPunct="1"/>
            <a:r>
              <a:rPr lang="de-DE" sz="1000" dirty="0">
                <a:latin typeface="Arial" pitchFamily="34" charset="0"/>
                <a:ea typeface="Geneva"/>
                <a:cs typeface="Geneva"/>
              </a:rPr>
              <a:t>Schmidt RF, Lang F. Physiologie des Menschen. 30. Aufl. Berlin: Springer Verlag 2007, 494.</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355">
              <a:defRPr sz="1400">
                <a:solidFill>
                  <a:schemeClr val="tx1"/>
                </a:solidFill>
                <a:latin typeface="Arial" pitchFamily="34" charset="0"/>
              </a:defRPr>
            </a:lvl1pPr>
            <a:lvl2pPr marL="686312" indent="-263966" defTabSz="881355">
              <a:defRPr sz="1400">
                <a:solidFill>
                  <a:schemeClr val="tx1"/>
                </a:solidFill>
                <a:latin typeface="Arial" pitchFamily="34" charset="0"/>
              </a:defRPr>
            </a:lvl2pPr>
            <a:lvl3pPr marL="1055867" indent="-211173" defTabSz="881355">
              <a:defRPr sz="1400">
                <a:solidFill>
                  <a:schemeClr val="tx1"/>
                </a:solidFill>
                <a:latin typeface="Arial" pitchFamily="34" charset="0"/>
              </a:defRPr>
            </a:lvl3pPr>
            <a:lvl4pPr marL="1478213" indent="-211173" defTabSz="881355">
              <a:defRPr sz="1400">
                <a:solidFill>
                  <a:schemeClr val="tx1"/>
                </a:solidFill>
                <a:latin typeface="Arial" pitchFamily="34" charset="0"/>
              </a:defRPr>
            </a:lvl4pPr>
            <a:lvl5pPr marL="1900559" indent="-211173" defTabSz="881355">
              <a:defRPr sz="1400">
                <a:solidFill>
                  <a:schemeClr val="tx1"/>
                </a:solidFill>
                <a:latin typeface="Arial" pitchFamily="34" charset="0"/>
              </a:defRPr>
            </a:lvl5pPr>
            <a:lvl6pPr marL="2322906" indent="-211173" algn="ctr" defTabSz="881355" eaLnBrk="0" fontAlgn="base" hangingPunct="0">
              <a:spcBef>
                <a:spcPct val="0"/>
              </a:spcBef>
              <a:spcAft>
                <a:spcPct val="0"/>
              </a:spcAft>
              <a:defRPr sz="1400">
                <a:solidFill>
                  <a:schemeClr val="tx1"/>
                </a:solidFill>
                <a:latin typeface="Arial" pitchFamily="34" charset="0"/>
              </a:defRPr>
            </a:lvl6pPr>
            <a:lvl7pPr marL="2745252" indent="-211173" algn="ctr" defTabSz="881355" eaLnBrk="0" fontAlgn="base" hangingPunct="0">
              <a:spcBef>
                <a:spcPct val="0"/>
              </a:spcBef>
              <a:spcAft>
                <a:spcPct val="0"/>
              </a:spcAft>
              <a:defRPr sz="1400">
                <a:solidFill>
                  <a:schemeClr val="tx1"/>
                </a:solidFill>
                <a:latin typeface="Arial" pitchFamily="34" charset="0"/>
              </a:defRPr>
            </a:lvl7pPr>
            <a:lvl8pPr marL="3167598" indent="-211173" algn="ctr" defTabSz="881355" eaLnBrk="0" fontAlgn="base" hangingPunct="0">
              <a:spcBef>
                <a:spcPct val="0"/>
              </a:spcBef>
              <a:spcAft>
                <a:spcPct val="0"/>
              </a:spcAft>
              <a:defRPr sz="1400">
                <a:solidFill>
                  <a:schemeClr val="tx1"/>
                </a:solidFill>
                <a:latin typeface="Arial" pitchFamily="34" charset="0"/>
              </a:defRPr>
            </a:lvl8pPr>
            <a:lvl9pPr marL="3589945" indent="-211173" algn="ctr" defTabSz="881355" eaLnBrk="0" fontAlgn="base" hangingPunct="0">
              <a:spcBef>
                <a:spcPct val="0"/>
              </a:spcBef>
              <a:spcAft>
                <a:spcPct val="0"/>
              </a:spcAft>
              <a:defRPr sz="1400">
                <a:solidFill>
                  <a:schemeClr val="tx1"/>
                </a:solidFill>
                <a:latin typeface="Arial" pitchFamily="34" charset="0"/>
              </a:defRPr>
            </a:lvl9pPr>
          </a:lstStyle>
          <a:p>
            <a:fld id="{F0B87910-FC9E-4D4C-8DA5-86B7B7E1D060}" type="slidenum">
              <a:rPr lang="en-US" sz="1300"/>
              <a:pPr/>
              <a:t>12</a:t>
            </a:fld>
            <a:endParaRPr lang="en-US" sz="1300" dirty="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sz="1000" b="1" dirty="0">
                <a:latin typeface="Arial" pitchFamily="34" charset="0"/>
                <a:ea typeface="Geneva"/>
                <a:cs typeface="Geneva"/>
              </a:rPr>
              <a:t>Erläuterung:</a:t>
            </a:r>
          </a:p>
          <a:p>
            <a:pPr eaLnBrk="1" hangingPunct="1"/>
            <a:r>
              <a:rPr lang="de-DE" sz="1000" dirty="0">
                <a:latin typeface="Arial" pitchFamily="34" charset="0"/>
                <a:ea typeface="Geneva"/>
                <a:cs typeface="Geneva"/>
              </a:rPr>
              <a:t>Das Zusammenspiel von Insulin und </a:t>
            </a:r>
            <a:r>
              <a:rPr lang="de-DE" sz="1000" dirty="0" err="1">
                <a:latin typeface="Arial" pitchFamily="34" charset="0"/>
                <a:ea typeface="Geneva"/>
                <a:cs typeface="Geneva"/>
              </a:rPr>
              <a:t>Glukagon</a:t>
            </a:r>
            <a:r>
              <a:rPr lang="de-DE" sz="1000" dirty="0">
                <a:latin typeface="Arial" pitchFamily="34" charset="0"/>
                <a:ea typeface="Geneva"/>
                <a:cs typeface="Geneva"/>
              </a:rPr>
              <a:t> reguliert die Blutzuckerspiegel. Sehr bald nach dem Essen gelangt Glukose aus dem Darm in das Blut und die </a:t>
            </a:r>
            <a:r>
              <a:rPr lang="de-DE" sz="1000" dirty="0" err="1">
                <a:latin typeface="Arial" pitchFamily="34" charset="0"/>
                <a:ea typeface="Geneva"/>
                <a:cs typeface="Geneva"/>
              </a:rPr>
              <a:t>Blutglukosewerte</a:t>
            </a:r>
            <a:r>
              <a:rPr lang="de-DE" sz="1000" dirty="0">
                <a:latin typeface="Arial" pitchFamily="34" charset="0"/>
                <a:ea typeface="Geneva"/>
                <a:cs typeface="Geneva"/>
              </a:rPr>
              <a:t> steigen an. Vermittelt durch die </a:t>
            </a:r>
            <a:r>
              <a:rPr lang="de-DE" sz="1000" dirty="0" err="1">
                <a:latin typeface="Arial" pitchFamily="34" charset="0"/>
                <a:ea typeface="Geneva"/>
                <a:cs typeface="Geneva"/>
              </a:rPr>
              <a:t>Inkretine</a:t>
            </a:r>
            <a:r>
              <a:rPr lang="de-DE" sz="1000" dirty="0">
                <a:latin typeface="Arial" pitchFamily="34" charset="0"/>
                <a:ea typeface="Geneva"/>
                <a:cs typeface="Geneva"/>
              </a:rPr>
              <a:t> (Darmhormone) kommt es zur Insulinausschüttung aus der Bauchspeicheldrüse – gleichzeitig vermindert sich die </a:t>
            </a:r>
            <a:r>
              <a:rPr lang="de-DE" sz="1000" dirty="0" err="1">
                <a:latin typeface="Arial" pitchFamily="34" charset="0"/>
                <a:ea typeface="Geneva"/>
                <a:cs typeface="Geneva"/>
              </a:rPr>
              <a:t>Glukagonfreisetzung</a:t>
            </a:r>
            <a:r>
              <a:rPr lang="de-DE" sz="1000" dirty="0">
                <a:latin typeface="Arial" pitchFamily="34" charset="0"/>
                <a:ea typeface="Geneva"/>
                <a:cs typeface="Geneva"/>
              </a:rPr>
              <a:t> aus der Bauchspeicheldrüse.</a:t>
            </a:r>
          </a:p>
          <a:p>
            <a:pPr eaLnBrk="1" hangingPunct="1"/>
            <a:r>
              <a:rPr lang="de-DE" sz="1000" dirty="0">
                <a:latin typeface="Arial" pitchFamily="34" charset="0"/>
                <a:ea typeface="Geneva"/>
                <a:cs typeface="Geneva"/>
              </a:rPr>
              <a:t>Sinken einige Zeit nach der Mahlzeit die Blutzuckerspiegel wieder ab, lässt die Insulinproduktion nach und die </a:t>
            </a:r>
            <a:r>
              <a:rPr lang="de-DE" sz="1000" dirty="0" err="1">
                <a:latin typeface="Arial" pitchFamily="34" charset="0"/>
                <a:ea typeface="Geneva"/>
                <a:cs typeface="Geneva"/>
              </a:rPr>
              <a:t>Glukagonausschüttung</a:t>
            </a:r>
            <a:r>
              <a:rPr lang="de-DE" sz="1000" dirty="0">
                <a:latin typeface="Arial" pitchFamily="34" charset="0"/>
                <a:ea typeface="Geneva"/>
                <a:cs typeface="Geneva"/>
              </a:rPr>
              <a:t> steigt wieder an, was die </a:t>
            </a:r>
            <a:r>
              <a:rPr lang="de-DE" sz="1000" dirty="0" err="1">
                <a:latin typeface="Arial" pitchFamily="34" charset="0"/>
                <a:ea typeface="Geneva"/>
                <a:cs typeface="Geneva"/>
              </a:rPr>
              <a:t>Glukoneogenese</a:t>
            </a:r>
            <a:r>
              <a:rPr lang="de-DE" sz="1000" dirty="0">
                <a:latin typeface="Arial" pitchFamily="34" charset="0"/>
                <a:ea typeface="Geneva"/>
                <a:cs typeface="Geneva"/>
              </a:rPr>
              <a:t> fördert. Glukose wird dann aus den Speichern freigesetzt.</a:t>
            </a:r>
          </a:p>
          <a:p>
            <a:pPr eaLnBrk="1" hangingPunct="1"/>
            <a:r>
              <a:rPr lang="de-DE" sz="1000" dirty="0">
                <a:latin typeface="Arial" pitchFamily="34" charset="0"/>
                <a:ea typeface="Geneva"/>
                <a:cs typeface="Geneva"/>
              </a:rPr>
              <a:t>Insulin und </a:t>
            </a:r>
            <a:r>
              <a:rPr lang="de-DE" sz="1000" dirty="0" err="1">
                <a:latin typeface="Arial" pitchFamily="34" charset="0"/>
                <a:ea typeface="Geneva"/>
                <a:cs typeface="Geneva"/>
              </a:rPr>
              <a:t>Glukagon</a:t>
            </a:r>
            <a:r>
              <a:rPr lang="de-DE" sz="1000" dirty="0">
                <a:latin typeface="Arial" pitchFamily="34" charset="0"/>
                <a:ea typeface="Geneva"/>
                <a:cs typeface="Geneva"/>
              </a:rPr>
              <a:t> halten so den Blutzucker normalerweise immer in einem Bereich von 80–120 mg/dl (4,4–6,7 </a:t>
            </a:r>
            <a:r>
              <a:rPr lang="de-DE" sz="1000" dirty="0" err="1">
                <a:latin typeface="Arial" pitchFamily="34" charset="0"/>
                <a:ea typeface="Geneva"/>
                <a:cs typeface="Geneva"/>
              </a:rPr>
              <a:t>mmol</a:t>
            </a:r>
            <a:r>
              <a:rPr lang="de-DE" sz="1000" dirty="0">
                <a:latin typeface="Arial" pitchFamily="34" charset="0"/>
                <a:ea typeface="Geneva"/>
                <a:cs typeface="Geneva"/>
              </a:rPr>
              <a:t>/l), außer nach den Mahlzeiten.</a:t>
            </a:r>
          </a:p>
          <a:p>
            <a:pPr eaLnBrk="1" hangingPunct="1"/>
            <a:endParaRPr lang="de-DE" sz="1000" dirty="0">
              <a:latin typeface="Arial" pitchFamily="34" charset="0"/>
              <a:ea typeface="Geneva"/>
              <a:cs typeface="Geneva"/>
            </a:endParaRPr>
          </a:p>
          <a:p>
            <a:pPr eaLnBrk="1" hangingPunct="1"/>
            <a:r>
              <a:rPr lang="de-DE" sz="1000" b="1" dirty="0">
                <a:latin typeface="Arial" pitchFamily="34" charset="0"/>
                <a:ea typeface="Geneva"/>
                <a:cs typeface="Geneva"/>
              </a:rPr>
              <a:t>Quellenangaben zur Erläuterung:</a:t>
            </a:r>
          </a:p>
          <a:p>
            <a:pPr eaLnBrk="1" hangingPunct="1">
              <a:spcBef>
                <a:spcPct val="0"/>
              </a:spcBef>
            </a:pPr>
            <a:r>
              <a:rPr lang="de-DE" sz="1000" dirty="0">
                <a:latin typeface="Arial" pitchFamily="34" charset="0"/>
                <a:ea typeface="Geneva"/>
                <a:cs typeface="Geneva"/>
              </a:rPr>
              <a:t>Mutschler E (</a:t>
            </a:r>
            <a:r>
              <a:rPr lang="de-DE" sz="1000" dirty="0" err="1">
                <a:latin typeface="Arial" pitchFamily="34" charset="0"/>
                <a:ea typeface="Geneva"/>
                <a:cs typeface="Geneva"/>
              </a:rPr>
              <a:t>Hrsg</a:t>
            </a:r>
            <a:r>
              <a:rPr lang="de-DE" sz="1000" dirty="0">
                <a:latin typeface="Arial" pitchFamily="34" charset="0"/>
                <a:ea typeface="Geneva"/>
                <a:cs typeface="Geneva"/>
              </a:rPr>
              <a:t>). Arzneimittelwirkungen: Lehrbuch der Pharmakologie und Toxikologie. 8. Aufl. Stuttgart: Wissenschaftliche Verlagsgesellschaft mbH 2001, 400-404.</a:t>
            </a:r>
          </a:p>
          <a:p>
            <a:pPr eaLnBrk="1" hangingPunct="1"/>
            <a:r>
              <a:rPr lang="de-DE" sz="1000" dirty="0">
                <a:latin typeface="Arial" pitchFamily="34" charset="0"/>
                <a:ea typeface="Geneva"/>
                <a:cs typeface="Geneva"/>
              </a:rPr>
              <a:t>Scherbaum WA. Pschyrembel </a:t>
            </a:r>
            <a:r>
              <a:rPr lang="de-DE" sz="1000" dirty="0" err="1">
                <a:latin typeface="Arial" pitchFamily="34" charset="0"/>
                <a:ea typeface="Geneva"/>
                <a:cs typeface="Geneva"/>
              </a:rPr>
              <a:t>Diabetologie</a:t>
            </a:r>
            <a:r>
              <a:rPr lang="de-DE" sz="1000" dirty="0">
                <a:latin typeface="Arial" pitchFamily="34" charset="0"/>
                <a:ea typeface="Geneva"/>
                <a:cs typeface="Geneva"/>
              </a:rPr>
              <a:t>. 2. Aufl. Berlin: </a:t>
            </a:r>
            <a:r>
              <a:rPr lang="de-DE" sz="1000" dirty="0" err="1">
                <a:latin typeface="Arial" pitchFamily="34" charset="0"/>
                <a:ea typeface="Geneva"/>
                <a:cs typeface="Geneva"/>
              </a:rPr>
              <a:t>Gruyter</a:t>
            </a:r>
            <a:r>
              <a:rPr lang="de-DE" sz="1000" dirty="0">
                <a:latin typeface="Arial" pitchFamily="34" charset="0"/>
                <a:ea typeface="Geneva"/>
                <a:cs typeface="Geneva"/>
              </a:rPr>
              <a:t> 2006, 32.</a:t>
            </a:r>
          </a:p>
          <a:p>
            <a:pPr eaLnBrk="1" hangingPunct="1"/>
            <a:r>
              <a:rPr lang="de-DE" sz="1000" dirty="0">
                <a:latin typeface="Arial" pitchFamily="34" charset="0"/>
                <a:ea typeface="Geneva"/>
                <a:cs typeface="Geneva"/>
              </a:rPr>
              <a:t>Unger RH. </a:t>
            </a:r>
            <a:r>
              <a:rPr lang="de-DE" sz="1000" dirty="0" err="1">
                <a:latin typeface="Arial" pitchFamily="34" charset="0"/>
                <a:ea typeface="Geneva"/>
                <a:cs typeface="Geneva"/>
              </a:rPr>
              <a:t>Glucagon</a:t>
            </a:r>
            <a:r>
              <a:rPr lang="de-DE" sz="1000" dirty="0">
                <a:latin typeface="Arial" pitchFamily="34" charset="0"/>
                <a:ea typeface="Geneva"/>
                <a:cs typeface="Geneva"/>
              </a:rPr>
              <a:t> </a:t>
            </a:r>
            <a:r>
              <a:rPr lang="de-DE" sz="1000" dirty="0" err="1">
                <a:latin typeface="Arial" pitchFamily="34" charset="0"/>
                <a:ea typeface="Geneva"/>
                <a:cs typeface="Geneva"/>
              </a:rPr>
              <a:t>physiology</a:t>
            </a:r>
            <a:r>
              <a:rPr lang="de-DE" sz="1000" dirty="0">
                <a:latin typeface="Arial" pitchFamily="34" charset="0"/>
                <a:ea typeface="Geneva"/>
                <a:cs typeface="Geneva"/>
              </a:rPr>
              <a:t> </a:t>
            </a:r>
            <a:r>
              <a:rPr lang="de-DE" sz="1000" dirty="0" err="1">
                <a:latin typeface="Arial" pitchFamily="34" charset="0"/>
                <a:ea typeface="Geneva"/>
                <a:cs typeface="Geneva"/>
              </a:rPr>
              <a:t>and</a:t>
            </a:r>
            <a:r>
              <a:rPr lang="de-DE" sz="1000" dirty="0">
                <a:latin typeface="Arial" pitchFamily="34" charset="0"/>
                <a:ea typeface="Geneva"/>
                <a:cs typeface="Geneva"/>
              </a:rPr>
              <a:t> </a:t>
            </a:r>
            <a:r>
              <a:rPr lang="de-DE" sz="1000" dirty="0" err="1">
                <a:latin typeface="Arial" pitchFamily="34" charset="0"/>
                <a:ea typeface="Geneva"/>
                <a:cs typeface="Geneva"/>
              </a:rPr>
              <a:t>pathophysiology</a:t>
            </a:r>
            <a:r>
              <a:rPr lang="de-DE" sz="1000" dirty="0">
                <a:latin typeface="Arial" pitchFamily="34" charset="0"/>
                <a:ea typeface="Geneva"/>
                <a:cs typeface="Geneva"/>
              </a:rPr>
              <a:t>. N Eng J </a:t>
            </a:r>
            <a:r>
              <a:rPr lang="de-DE" sz="1000" dirty="0" err="1">
                <a:latin typeface="Arial" pitchFamily="34" charset="0"/>
                <a:ea typeface="Geneva"/>
                <a:cs typeface="Geneva"/>
              </a:rPr>
              <a:t>Med</a:t>
            </a:r>
            <a:r>
              <a:rPr lang="de-DE" sz="1000" dirty="0">
                <a:latin typeface="Arial" pitchFamily="34" charset="0"/>
                <a:ea typeface="Geneva"/>
                <a:cs typeface="Geneva"/>
              </a:rPr>
              <a:t> 1971; 285(8):443-449.</a:t>
            </a:r>
          </a:p>
          <a:p>
            <a:pPr eaLnBrk="1" hangingPunct="1"/>
            <a:endParaRPr lang="de-DE" sz="1000" dirty="0">
              <a:latin typeface="Arial" pitchFamily="34" charset="0"/>
              <a:ea typeface="Geneva"/>
              <a:cs typeface="Genev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355">
              <a:defRPr sz="1400">
                <a:solidFill>
                  <a:schemeClr val="tx1"/>
                </a:solidFill>
                <a:latin typeface="Arial" pitchFamily="34" charset="0"/>
              </a:defRPr>
            </a:lvl1pPr>
            <a:lvl2pPr marL="686312" indent="-263966" defTabSz="881355">
              <a:defRPr sz="1400">
                <a:solidFill>
                  <a:schemeClr val="tx1"/>
                </a:solidFill>
                <a:latin typeface="Arial" pitchFamily="34" charset="0"/>
              </a:defRPr>
            </a:lvl2pPr>
            <a:lvl3pPr marL="1055867" indent="-211173" defTabSz="881355">
              <a:defRPr sz="1400">
                <a:solidFill>
                  <a:schemeClr val="tx1"/>
                </a:solidFill>
                <a:latin typeface="Arial" pitchFamily="34" charset="0"/>
              </a:defRPr>
            </a:lvl3pPr>
            <a:lvl4pPr marL="1478213" indent="-211173" defTabSz="881355">
              <a:defRPr sz="1400">
                <a:solidFill>
                  <a:schemeClr val="tx1"/>
                </a:solidFill>
                <a:latin typeface="Arial" pitchFamily="34" charset="0"/>
              </a:defRPr>
            </a:lvl4pPr>
            <a:lvl5pPr marL="1900559" indent="-211173" defTabSz="881355">
              <a:defRPr sz="1400">
                <a:solidFill>
                  <a:schemeClr val="tx1"/>
                </a:solidFill>
                <a:latin typeface="Arial" pitchFamily="34" charset="0"/>
              </a:defRPr>
            </a:lvl5pPr>
            <a:lvl6pPr marL="2322906" indent="-211173" algn="ctr" defTabSz="881355" eaLnBrk="0" fontAlgn="base" hangingPunct="0">
              <a:spcBef>
                <a:spcPct val="0"/>
              </a:spcBef>
              <a:spcAft>
                <a:spcPct val="0"/>
              </a:spcAft>
              <a:defRPr sz="1400">
                <a:solidFill>
                  <a:schemeClr val="tx1"/>
                </a:solidFill>
                <a:latin typeface="Arial" pitchFamily="34" charset="0"/>
              </a:defRPr>
            </a:lvl6pPr>
            <a:lvl7pPr marL="2745252" indent="-211173" algn="ctr" defTabSz="881355" eaLnBrk="0" fontAlgn="base" hangingPunct="0">
              <a:spcBef>
                <a:spcPct val="0"/>
              </a:spcBef>
              <a:spcAft>
                <a:spcPct val="0"/>
              </a:spcAft>
              <a:defRPr sz="1400">
                <a:solidFill>
                  <a:schemeClr val="tx1"/>
                </a:solidFill>
                <a:latin typeface="Arial" pitchFamily="34" charset="0"/>
              </a:defRPr>
            </a:lvl7pPr>
            <a:lvl8pPr marL="3167598" indent="-211173" algn="ctr" defTabSz="881355" eaLnBrk="0" fontAlgn="base" hangingPunct="0">
              <a:spcBef>
                <a:spcPct val="0"/>
              </a:spcBef>
              <a:spcAft>
                <a:spcPct val="0"/>
              </a:spcAft>
              <a:defRPr sz="1400">
                <a:solidFill>
                  <a:schemeClr val="tx1"/>
                </a:solidFill>
                <a:latin typeface="Arial" pitchFamily="34" charset="0"/>
              </a:defRPr>
            </a:lvl8pPr>
            <a:lvl9pPr marL="3589945" indent="-211173" algn="ctr" defTabSz="881355" eaLnBrk="0" fontAlgn="base" hangingPunct="0">
              <a:spcBef>
                <a:spcPct val="0"/>
              </a:spcBef>
              <a:spcAft>
                <a:spcPct val="0"/>
              </a:spcAft>
              <a:defRPr sz="1400">
                <a:solidFill>
                  <a:schemeClr val="tx1"/>
                </a:solidFill>
                <a:latin typeface="Arial" pitchFamily="34" charset="0"/>
              </a:defRPr>
            </a:lvl9pPr>
          </a:lstStyle>
          <a:p>
            <a:fld id="{A7D01293-AB18-43A8-9F5E-8CFE2E1ACEED}" type="slidenum">
              <a:rPr lang="en-US" sz="1300"/>
              <a:pPr/>
              <a:t>13</a:t>
            </a:fld>
            <a:endParaRPr lang="en-US" sz="1300" dirty="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de-DE" b="1">
                <a:latin typeface="Arial" pitchFamily="34" charset="0"/>
                <a:ea typeface="Geneva"/>
                <a:cs typeface="Geneva"/>
              </a:rPr>
              <a:t>Erläuterung:</a:t>
            </a:r>
          </a:p>
          <a:p>
            <a:pPr eaLnBrk="1" hangingPunct="1">
              <a:spcBef>
                <a:spcPct val="50000"/>
              </a:spcBef>
            </a:pPr>
            <a:r>
              <a:rPr lang="de-DE">
                <a:latin typeface="Arial" pitchFamily="34" charset="0"/>
                <a:ea typeface="Geneva"/>
                <a:cs typeface="Geneva"/>
              </a:rPr>
              <a:t>Insulin erleichtert der Zelle die Aufnahme von Glukose, welche einen wichtigen Energielieferanten für die Zelle darstellt. Ist ausreichend Insulin vorhanden, ist die Zelle ausreichend mit Glukose versorgt. Insulin hemmt zugleich die Glukoneogenese, d. h. die Freisetzung von Glukose aus den Speichern und hemmt den Fettabbau.</a:t>
            </a:r>
          </a:p>
          <a:p>
            <a:pPr eaLnBrk="1" hangingPunct="1">
              <a:spcBef>
                <a:spcPct val="50000"/>
              </a:spcBef>
            </a:pPr>
            <a:r>
              <a:rPr lang="de-DE">
                <a:latin typeface="Arial" pitchFamily="34" charset="0"/>
                <a:ea typeface="Geneva"/>
                <a:cs typeface="Geneva"/>
              </a:rPr>
              <a:t>Fehlt Insulin, führt dies zu einem Glukosemangel in der Zelle. Der Körper gleicht den Glukosemangel durch eine verstärkte Glukoneogenese aus und nutzt den Fettabbau zur Energiegewinnung. Als Abbauprodukt entsteht Azeton.</a:t>
            </a:r>
          </a:p>
          <a:p>
            <a:pPr eaLnBrk="1" hangingPunct="1">
              <a:spcBef>
                <a:spcPct val="50000"/>
              </a:spcBef>
            </a:pPr>
            <a:endParaRPr lang="de-DE">
              <a:latin typeface="Arial" pitchFamily="34" charset="0"/>
              <a:ea typeface="Geneva"/>
              <a:cs typeface="Geneva"/>
            </a:endParaRPr>
          </a:p>
          <a:p>
            <a:pPr eaLnBrk="1" hangingPunct="1">
              <a:spcBef>
                <a:spcPct val="50000"/>
              </a:spcBef>
            </a:pPr>
            <a:r>
              <a:rPr lang="de-DE" b="1">
                <a:latin typeface="Arial" pitchFamily="34" charset="0"/>
                <a:ea typeface="Geneva"/>
                <a:cs typeface="Geneva"/>
              </a:rPr>
              <a:t>Quellenangaben zur Erläuterung:</a:t>
            </a:r>
          </a:p>
          <a:p>
            <a:pPr eaLnBrk="1" hangingPunct="1"/>
            <a:r>
              <a:rPr lang="de-DE">
                <a:latin typeface="Arial" pitchFamily="34" charset="0"/>
                <a:ea typeface="Geneva"/>
                <a:cs typeface="Geneva"/>
              </a:rPr>
              <a:t>Thews G (Hrsg). Anatomie, Physiologie, Pathophysiologie des Menschen. 5. Aufl. Stuttgart: Wissenschaftliche Verlagsgesellschaft mbH 1999, 515-520.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355">
              <a:defRPr sz="1400">
                <a:solidFill>
                  <a:schemeClr val="tx1"/>
                </a:solidFill>
                <a:latin typeface="Arial" pitchFamily="34" charset="0"/>
              </a:defRPr>
            </a:lvl1pPr>
            <a:lvl2pPr marL="686312" indent="-263966" defTabSz="881355">
              <a:defRPr sz="1400">
                <a:solidFill>
                  <a:schemeClr val="tx1"/>
                </a:solidFill>
                <a:latin typeface="Arial" pitchFamily="34" charset="0"/>
              </a:defRPr>
            </a:lvl2pPr>
            <a:lvl3pPr marL="1055867" indent="-211173" defTabSz="881355">
              <a:defRPr sz="1400">
                <a:solidFill>
                  <a:schemeClr val="tx1"/>
                </a:solidFill>
                <a:latin typeface="Arial" pitchFamily="34" charset="0"/>
              </a:defRPr>
            </a:lvl3pPr>
            <a:lvl4pPr marL="1478213" indent="-211173" defTabSz="881355">
              <a:defRPr sz="1400">
                <a:solidFill>
                  <a:schemeClr val="tx1"/>
                </a:solidFill>
                <a:latin typeface="Arial" pitchFamily="34" charset="0"/>
              </a:defRPr>
            </a:lvl4pPr>
            <a:lvl5pPr marL="1900559" indent="-211173" defTabSz="881355">
              <a:defRPr sz="1400">
                <a:solidFill>
                  <a:schemeClr val="tx1"/>
                </a:solidFill>
                <a:latin typeface="Arial" pitchFamily="34" charset="0"/>
              </a:defRPr>
            </a:lvl5pPr>
            <a:lvl6pPr marL="2322906" indent="-211173" algn="ctr" defTabSz="881355" eaLnBrk="0" fontAlgn="base" hangingPunct="0">
              <a:spcBef>
                <a:spcPct val="0"/>
              </a:spcBef>
              <a:spcAft>
                <a:spcPct val="0"/>
              </a:spcAft>
              <a:defRPr sz="1400">
                <a:solidFill>
                  <a:schemeClr val="tx1"/>
                </a:solidFill>
                <a:latin typeface="Arial" pitchFamily="34" charset="0"/>
              </a:defRPr>
            </a:lvl6pPr>
            <a:lvl7pPr marL="2745252" indent="-211173" algn="ctr" defTabSz="881355" eaLnBrk="0" fontAlgn="base" hangingPunct="0">
              <a:spcBef>
                <a:spcPct val="0"/>
              </a:spcBef>
              <a:spcAft>
                <a:spcPct val="0"/>
              </a:spcAft>
              <a:defRPr sz="1400">
                <a:solidFill>
                  <a:schemeClr val="tx1"/>
                </a:solidFill>
                <a:latin typeface="Arial" pitchFamily="34" charset="0"/>
              </a:defRPr>
            </a:lvl7pPr>
            <a:lvl8pPr marL="3167598" indent="-211173" algn="ctr" defTabSz="881355" eaLnBrk="0" fontAlgn="base" hangingPunct="0">
              <a:spcBef>
                <a:spcPct val="0"/>
              </a:spcBef>
              <a:spcAft>
                <a:spcPct val="0"/>
              </a:spcAft>
              <a:defRPr sz="1400">
                <a:solidFill>
                  <a:schemeClr val="tx1"/>
                </a:solidFill>
                <a:latin typeface="Arial" pitchFamily="34" charset="0"/>
              </a:defRPr>
            </a:lvl8pPr>
            <a:lvl9pPr marL="3589945" indent="-211173" algn="ctr" defTabSz="881355" eaLnBrk="0" fontAlgn="base" hangingPunct="0">
              <a:spcBef>
                <a:spcPct val="0"/>
              </a:spcBef>
              <a:spcAft>
                <a:spcPct val="0"/>
              </a:spcAft>
              <a:defRPr sz="1400">
                <a:solidFill>
                  <a:schemeClr val="tx1"/>
                </a:solidFill>
                <a:latin typeface="Arial" pitchFamily="34" charset="0"/>
              </a:defRPr>
            </a:lvl9pPr>
          </a:lstStyle>
          <a:p>
            <a:fld id="{380DBC34-CF16-4E10-94D6-B0662D3A53C2}" type="slidenum">
              <a:rPr lang="en-US" sz="1300"/>
              <a:pPr/>
              <a:t>14</a:t>
            </a:fld>
            <a:endParaRPr lang="en-US" sz="1300" dirty="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de-DE" sz="1000" b="1" dirty="0">
                <a:latin typeface="Arial" pitchFamily="34" charset="0"/>
                <a:ea typeface="Geneva"/>
                <a:cs typeface="Geneva"/>
              </a:rPr>
              <a:t>Erläuterung:</a:t>
            </a:r>
          </a:p>
          <a:p>
            <a:pPr eaLnBrk="1" hangingPunct="1">
              <a:spcBef>
                <a:spcPct val="50000"/>
              </a:spcBef>
            </a:pPr>
            <a:r>
              <a:rPr lang="de-DE" sz="1000" dirty="0">
                <a:latin typeface="Arial" pitchFamily="34" charset="0"/>
                <a:ea typeface="Geneva"/>
                <a:cs typeface="Geneva"/>
              </a:rPr>
              <a:t>Die Übersetzung von Diabetes mellitus lautet „honigsüßer Durchfluss“ und bezieht sich auf die Beobachtung, dass bei sehr hohen Blutzuckerwerten Glukose im Harn nachgewiesen werden kann. Früher führte eine Geschmacksprobe des Urins zur Diagnose Diabetes mellitus. Heute wird der Harnzucker mit </a:t>
            </a:r>
            <a:r>
              <a:rPr lang="de-DE" sz="1000" dirty="0" err="1">
                <a:latin typeface="Arial" pitchFamily="34" charset="0"/>
                <a:ea typeface="Geneva"/>
                <a:cs typeface="Geneva"/>
              </a:rPr>
              <a:t>Messstreifen</a:t>
            </a:r>
            <a:r>
              <a:rPr lang="de-DE" sz="1000" dirty="0">
                <a:latin typeface="Arial" pitchFamily="34" charset="0"/>
                <a:ea typeface="Geneva"/>
                <a:cs typeface="Geneva"/>
              </a:rPr>
              <a:t> bestimmt. Dazu wird ein Harnzucker-</a:t>
            </a:r>
            <a:r>
              <a:rPr lang="de-DE" sz="1000" dirty="0" err="1">
                <a:latin typeface="Arial" pitchFamily="34" charset="0"/>
                <a:ea typeface="Geneva"/>
                <a:cs typeface="Geneva"/>
              </a:rPr>
              <a:t>Messstäbchen</a:t>
            </a:r>
            <a:r>
              <a:rPr lang="de-DE" sz="1000" dirty="0">
                <a:latin typeface="Arial" pitchFamily="34" charset="0"/>
                <a:ea typeface="Geneva"/>
                <a:cs typeface="Geneva"/>
              </a:rPr>
              <a:t> in den Urin gehalten und der Zuckergehalt an einer Farbvergleichsskala abgelesen. </a:t>
            </a:r>
          </a:p>
          <a:p>
            <a:pPr eaLnBrk="1" hangingPunct="1">
              <a:spcBef>
                <a:spcPct val="50000"/>
              </a:spcBef>
            </a:pPr>
            <a:r>
              <a:rPr lang="de-DE" sz="1000" dirty="0">
                <a:latin typeface="Arial" pitchFamily="34" charset="0"/>
                <a:ea typeface="Geneva"/>
                <a:cs typeface="Geneva"/>
              </a:rPr>
              <a:t>Bei normalen Blutzuckerwerten ist üblicherweise kein Zucker im Harn zu finden, da die Niere den Zucker zurückhält. Steigen die Blutzuckerwerte jedoch stark an, ist die Niere nicht mehr in der Lage, den gesamten Zucker zurückzuhalten. Die Nierenschwelle wird überschritten – und damit wird Zucker im Harn nachweisbar (rot eingezeichnet). Die Nierenschwelle liegt bei etwa 180 mg/dl (10,1 </a:t>
            </a:r>
            <a:r>
              <a:rPr lang="de-DE" sz="1000" dirty="0" err="1">
                <a:latin typeface="Arial" pitchFamily="34" charset="0"/>
                <a:ea typeface="Geneva"/>
                <a:cs typeface="Geneva"/>
              </a:rPr>
              <a:t>mmol</a:t>
            </a:r>
            <a:r>
              <a:rPr lang="de-DE" sz="1000" dirty="0">
                <a:latin typeface="Arial" pitchFamily="34" charset="0"/>
                <a:ea typeface="Geneva"/>
                <a:cs typeface="Geneva"/>
              </a:rPr>
              <a:t>/l), ist aber von Mensch zu Mensch unterschiedlich. </a:t>
            </a:r>
          </a:p>
          <a:p>
            <a:pPr eaLnBrk="1" hangingPunct="1">
              <a:spcBef>
                <a:spcPct val="50000"/>
              </a:spcBef>
            </a:pPr>
            <a:r>
              <a:rPr lang="de-DE" sz="1000" dirty="0">
                <a:latin typeface="Arial" pitchFamily="34" charset="0"/>
                <a:ea typeface="Geneva"/>
                <a:cs typeface="Geneva"/>
              </a:rPr>
              <a:t>Wichtig ist zu bedenken, dass bei einem Blutzucker von 160–170 mg/dl der Teststreifen negativ bleibt. D.h. der Patient hat einen Diabetes, dieser kann jedoch nicht im Harn nachgewiesen werden.</a:t>
            </a:r>
          </a:p>
          <a:p>
            <a:pPr eaLnBrk="1" hangingPunct="1">
              <a:spcBef>
                <a:spcPct val="50000"/>
              </a:spcBef>
            </a:pPr>
            <a:r>
              <a:rPr lang="de-DE" sz="1000" dirty="0">
                <a:latin typeface="Arial" pitchFamily="34" charset="0"/>
                <a:ea typeface="Geneva"/>
                <a:cs typeface="Geneva"/>
              </a:rPr>
              <a:t>Für Typ 1 Diabetiker ist die Messung des Harnzuckers weitgehend überflüssig, da damit nur sehr hohe Blutzuckerwerte ermittelt werden. Allerdings kann mittels der Harnzuckermessung auch bei Typ 1 Diabetikern festgestellt werden, ob seit der letzten Blasenentleerung ein Blutzuckerwert oberhalb der Nierenschwelle erreicht worden ist.</a:t>
            </a:r>
          </a:p>
          <a:p>
            <a:pPr eaLnBrk="1" hangingPunct="1">
              <a:spcBef>
                <a:spcPct val="50000"/>
              </a:spcBef>
            </a:pPr>
            <a:endParaRPr lang="de-DE" sz="1000" dirty="0">
              <a:latin typeface="Arial" pitchFamily="34" charset="0"/>
              <a:ea typeface="Geneva"/>
              <a:cs typeface="Geneva"/>
            </a:endParaRPr>
          </a:p>
          <a:p>
            <a:pPr eaLnBrk="1" hangingPunct="1">
              <a:spcBef>
                <a:spcPct val="50000"/>
              </a:spcBef>
            </a:pPr>
            <a:r>
              <a:rPr lang="de-DE" sz="1000" b="1" dirty="0">
                <a:latin typeface="Arial" pitchFamily="34" charset="0"/>
                <a:ea typeface="Geneva"/>
                <a:cs typeface="Geneva"/>
              </a:rPr>
              <a:t>Quellenangaben zur Erläuterung:</a:t>
            </a:r>
          </a:p>
          <a:p>
            <a:pPr eaLnBrk="1" hangingPunct="1">
              <a:spcBef>
                <a:spcPct val="50000"/>
              </a:spcBef>
            </a:pPr>
            <a:r>
              <a:rPr lang="de-DE" sz="1000" dirty="0" err="1">
                <a:latin typeface="Arial" pitchFamily="34" charset="0"/>
                <a:ea typeface="Geneva"/>
                <a:cs typeface="Geneva"/>
              </a:rPr>
              <a:t>Schmeisl</a:t>
            </a:r>
            <a:r>
              <a:rPr lang="de-DE" sz="1000" dirty="0">
                <a:latin typeface="Arial" pitchFamily="34" charset="0"/>
                <a:ea typeface="Geneva"/>
                <a:cs typeface="Geneva"/>
              </a:rPr>
              <a:t> GW (</a:t>
            </a:r>
            <a:r>
              <a:rPr lang="de-DE" sz="1000" dirty="0" err="1">
                <a:latin typeface="Arial" pitchFamily="34" charset="0"/>
                <a:ea typeface="Geneva"/>
                <a:cs typeface="Geneva"/>
              </a:rPr>
              <a:t>Hrsg</a:t>
            </a:r>
            <a:r>
              <a:rPr lang="de-DE" sz="1000" dirty="0">
                <a:latin typeface="Arial" pitchFamily="34" charset="0"/>
                <a:ea typeface="Geneva"/>
                <a:cs typeface="Geneva"/>
              </a:rPr>
              <a:t>). Schulungsbuch für Diabetiker. 5. Aufl. München: Urban &amp; Fischer Verlag 2005, 18+29.</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355">
              <a:defRPr sz="1400">
                <a:solidFill>
                  <a:schemeClr val="tx1"/>
                </a:solidFill>
                <a:latin typeface="Arial" pitchFamily="34" charset="0"/>
              </a:defRPr>
            </a:lvl1pPr>
            <a:lvl2pPr marL="686312" indent="-263966" defTabSz="881355">
              <a:defRPr sz="1400">
                <a:solidFill>
                  <a:schemeClr val="tx1"/>
                </a:solidFill>
                <a:latin typeface="Arial" pitchFamily="34" charset="0"/>
              </a:defRPr>
            </a:lvl2pPr>
            <a:lvl3pPr marL="1055867" indent="-211173" defTabSz="881355">
              <a:defRPr sz="1400">
                <a:solidFill>
                  <a:schemeClr val="tx1"/>
                </a:solidFill>
                <a:latin typeface="Arial" pitchFamily="34" charset="0"/>
              </a:defRPr>
            </a:lvl3pPr>
            <a:lvl4pPr marL="1478213" indent="-211173" defTabSz="881355">
              <a:defRPr sz="1400">
                <a:solidFill>
                  <a:schemeClr val="tx1"/>
                </a:solidFill>
                <a:latin typeface="Arial" pitchFamily="34" charset="0"/>
              </a:defRPr>
            </a:lvl4pPr>
            <a:lvl5pPr marL="1900559" indent="-211173" defTabSz="881355">
              <a:defRPr sz="1400">
                <a:solidFill>
                  <a:schemeClr val="tx1"/>
                </a:solidFill>
                <a:latin typeface="Arial" pitchFamily="34" charset="0"/>
              </a:defRPr>
            </a:lvl5pPr>
            <a:lvl6pPr marL="2322906" indent="-211173" algn="ctr" defTabSz="881355" eaLnBrk="0" fontAlgn="base" hangingPunct="0">
              <a:spcBef>
                <a:spcPct val="0"/>
              </a:spcBef>
              <a:spcAft>
                <a:spcPct val="0"/>
              </a:spcAft>
              <a:defRPr sz="1400">
                <a:solidFill>
                  <a:schemeClr val="tx1"/>
                </a:solidFill>
                <a:latin typeface="Arial" pitchFamily="34" charset="0"/>
              </a:defRPr>
            </a:lvl6pPr>
            <a:lvl7pPr marL="2745252" indent="-211173" algn="ctr" defTabSz="881355" eaLnBrk="0" fontAlgn="base" hangingPunct="0">
              <a:spcBef>
                <a:spcPct val="0"/>
              </a:spcBef>
              <a:spcAft>
                <a:spcPct val="0"/>
              </a:spcAft>
              <a:defRPr sz="1400">
                <a:solidFill>
                  <a:schemeClr val="tx1"/>
                </a:solidFill>
                <a:latin typeface="Arial" pitchFamily="34" charset="0"/>
              </a:defRPr>
            </a:lvl7pPr>
            <a:lvl8pPr marL="3167598" indent="-211173" algn="ctr" defTabSz="881355" eaLnBrk="0" fontAlgn="base" hangingPunct="0">
              <a:spcBef>
                <a:spcPct val="0"/>
              </a:spcBef>
              <a:spcAft>
                <a:spcPct val="0"/>
              </a:spcAft>
              <a:defRPr sz="1400">
                <a:solidFill>
                  <a:schemeClr val="tx1"/>
                </a:solidFill>
                <a:latin typeface="Arial" pitchFamily="34" charset="0"/>
              </a:defRPr>
            </a:lvl8pPr>
            <a:lvl9pPr marL="3589945" indent="-211173" algn="ctr" defTabSz="881355" eaLnBrk="0" fontAlgn="base" hangingPunct="0">
              <a:spcBef>
                <a:spcPct val="0"/>
              </a:spcBef>
              <a:spcAft>
                <a:spcPct val="0"/>
              </a:spcAft>
              <a:defRPr sz="1400">
                <a:solidFill>
                  <a:schemeClr val="tx1"/>
                </a:solidFill>
                <a:latin typeface="Arial" pitchFamily="34" charset="0"/>
              </a:defRPr>
            </a:lvl9pPr>
          </a:lstStyle>
          <a:p>
            <a:fld id="{F9736D9E-43BC-4639-8D05-038FD869E7F2}" type="slidenum">
              <a:rPr lang="en-US" sz="1300"/>
              <a:pPr/>
              <a:t>15</a:t>
            </a:fld>
            <a:endParaRPr lang="en-US" sz="1300" dirty="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50000"/>
              </a:spcBef>
            </a:pPr>
            <a:r>
              <a:rPr lang="de-DE" sz="1000" b="1" dirty="0">
                <a:latin typeface="Arial" pitchFamily="34" charset="0"/>
                <a:ea typeface="Geneva"/>
                <a:cs typeface="Geneva"/>
              </a:rPr>
              <a:t>Erläuterung:</a:t>
            </a:r>
          </a:p>
          <a:p>
            <a:pPr eaLnBrk="1" hangingPunct="1">
              <a:lnSpc>
                <a:spcPct val="90000"/>
              </a:lnSpc>
              <a:spcBef>
                <a:spcPct val="50000"/>
              </a:spcBef>
            </a:pPr>
            <a:r>
              <a:rPr lang="de-DE" sz="1000" dirty="0">
                <a:latin typeface="Arial" pitchFamily="34" charset="0"/>
                <a:ea typeface="Geneva"/>
                <a:cs typeface="Geneva"/>
              </a:rPr>
              <a:t>Mit zunehmender </a:t>
            </a:r>
            <a:r>
              <a:rPr lang="de-DE" sz="1000" dirty="0" err="1">
                <a:latin typeface="Arial" pitchFamily="34" charset="0"/>
                <a:ea typeface="Geneva"/>
                <a:cs typeface="Geneva"/>
              </a:rPr>
              <a:t>Diabetesdauer</a:t>
            </a:r>
            <a:r>
              <a:rPr lang="de-DE" sz="1000" dirty="0">
                <a:latin typeface="Arial" pitchFamily="34" charset="0"/>
                <a:ea typeface="Geneva"/>
                <a:cs typeface="Geneva"/>
              </a:rPr>
              <a:t> verändert sich zunächst die </a:t>
            </a:r>
            <a:r>
              <a:rPr lang="de-DE" sz="1000" dirty="0" err="1">
                <a:latin typeface="Arial" pitchFamily="34" charset="0"/>
                <a:ea typeface="Geneva"/>
                <a:cs typeface="Geneva"/>
              </a:rPr>
              <a:t>postprandiale</a:t>
            </a:r>
            <a:r>
              <a:rPr lang="de-DE" sz="1000" dirty="0">
                <a:latin typeface="Arial" pitchFamily="34" charset="0"/>
                <a:ea typeface="Geneva"/>
                <a:cs typeface="Geneva"/>
              </a:rPr>
              <a:t> Blutzuckerkontrolle. Wie an den unteren 3 Kurven der Abbildung erkennbar ist, sind die morgendlichen Blutzuckerwerte noch weitgehend normal, während die </a:t>
            </a:r>
            <a:r>
              <a:rPr lang="de-DE" sz="1000" dirty="0" err="1">
                <a:latin typeface="Arial" pitchFamily="34" charset="0"/>
                <a:ea typeface="Geneva"/>
                <a:cs typeface="Geneva"/>
              </a:rPr>
              <a:t>postprandialen</a:t>
            </a:r>
            <a:r>
              <a:rPr lang="de-DE" sz="1000" dirty="0">
                <a:latin typeface="Arial" pitchFamily="34" charset="0"/>
                <a:ea typeface="Geneva"/>
                <a:cs typeface="Geneva"/>
              </a:rPr>
              <a:t> Werte deutlich ansteigen. Erst nach mehreren Jahren werden auch höhere morgendliche Blutzuckerwerte beobachtet. Das heißt, die alleinige Bestimmung der </a:t>
            </a:r>
            <a:r>
              <a:rPr lang="de-DE" sz="1000" dirty="0" err="1">
                <a:latin typeface="Arial" pitchFamily="34" charset="0"/>
                <a:ea typeface="Geneva"/>
                <a:cs typeface="Geneva"/>
              </a:rPr>
              <a:t>Nüchternglukose</a:t>
            </a:r>
            <a:r>
              <a:rPr lang="de-DE" sz="1000" dirty="0">
                <a:latin typeface="Arial" pitchFamily="34" charset="0"/>
                <a:ea typeface="Geneva"/>
                <a:cs typeface="Geneva"/>
              </a:rPr>
              <a:t> kann einen veränderten </a:t>
            </a:r>
            <a:r>
              <a:rPr lang="de-DE" sz="1000" dirty="0" err="1">
                <a:latin typeface="Arial" pitchFamily="34" charset="0"/>
                <a:ea typeface="Geneva"/>
                <a:cs typeface="Geneva"/>
              </a:rPr>
              <a:t>Glukosestoffwechsel</a:t>
            </a:r>
            <a:r>
              <a:rPr lang="de-DE" sz="1000" dirty="0">
                <a:latin typeface="Arial" pitchFamily="34" charset="0"/>
                <a:ea typeface="Geneva"/>
                <a:cs typeface="Geneva"/>
              </a:rPr>
              <a:t> nicht sicher erkennen.</a:t>
            </a:r>
            <a:br>
              <a:rPr lang="de-DE" sz="1000" dirty="0">
                <a:latin typeface="Arial" pitchFamily="34" charset="0"/>
                <a:ea typeface="Geneva"/>
                <a:cs typeface="Geneva"/>
              </a:rPr>
            </a:br>
            <a:r>
              <a:rPr lang="de-DE" sz="1000" dirty="0">
                <a:latin typeface="Arial" pitchFamily="34" charset="0"/>
                <a:ea typeface="Geneva"/>
                <a:cs typeface="Geneva"/>
              </a:rPr>
              <a:t>Der Abbildung sind die 24-Stunden-Blutzuckerprofile von 130 Typ 2 Diabetikern zugrunde gelegt worden.</a:t>
            </a:r>
          </a:p>
          <a:p>
            <a:pPr eaLnBrk="1" hangingPunct="1">
              <a:lnSpc>
                <a:spcPct val="90000"/>
              </a:lnSpc>
              <a:spcBef>
                <a:spcPct val="50000"/>
              </a:spcBef>
            </a:pPr>
            <a:endParaRPr lang="de-DE" sz="1000" dirty="0">
              <a:latin typeface="Arial" pitchFamily="34" charset="0"/>
              <a:ea typeface="Geneva"/>
              <a:cs typeface="Geneva"/>
            </a:endParaRPr>
          </a:p>
          <a:p>
            <a:pPr eaLnBrk="1" hangingPunct="1">
              <a:lnSpc>
                <a:spcPct val="90000"/>
              </a:lnSpc>
              <a:spcBef>
                <a:spcPct val="50000"/>
              </a:spcBef>
            </a:pPr>
            <a:r>
              <a:rPr lang="de-DE" sz="1000" b="1" dirty="0">
                <a:latin typeface="Arial" pitchFamily="34" charset="0"/>
                <a:ea typeface="Geneva"/>
                <a:cs typeface="Geneva"/>
              </a:rPr>
              <a:t>Quellenangaben zur Erläuterung:</a:t>
            </a:r>
          </a:p>
          <a:p>
            <a:pPr eaLnBrk="1" hangingPunct="1">
              <a:lnSpc>
                <a:spcPct val="90000"/>
              </a:lnSpc>
              <a:spcBef>
                <a:spcPct val="50000"/>
              </a:spcBef>
            </a:pPr>
            <a:r>
              <a:rPr lang="de-DE" sz="1000" dirty="0" err="1">
                <a:latin typeface="Arial" pitchFamily="34" charset="0"/>
                <a:ea typeface="Geneva"/>
                <a:cs typeface="Geneva"/>
              </a:rPr>
              <a:t>Monnier</a:t>
            </a:r>
            <a:r>
              <a:rPr lang="de-DE" sz="1000" dirty="0">
                <a:latin typeface="Arial" pitchFamily="34" charset="0"/>
                <a:ea typeface="Geneva"/>
                <a:cs typeface="Geneva"/>
              </a:rPr>
              <a:t> et al. The </a:t>
            </a:r>
            <a:r>
              <a:rPr lang="de-DE" sz="1000" dirty="0" err="1">
                <a:latin typeface="Arial" pitchFamily="34" charset="0"/>
                <a:ea typeface="Geneva"/>
                <a:cs typeface="Geneva"/>
              </a:rPr>
              <a:t>loss</a:t>
            </a:r>
            <a:r>
              <a:rPr lang="de-DE" sz="1000" dirty="0">
                <a:latin typeface="Arial" pitchFamily="34" charset="0"/>
                <a:ea typeface="Geneva"/>
                <a:cs typeface="Geneva"/>
              </a:rPr>
              <a:t> </a:t>
            </a:r>
            <a:r>
              <a:rPr lang="de-DE" sz="1000" dirty="0" err="1">
                <a:latin typeface="Arial" pitchFamily="34" charset="0"/>
                <a:ea typeface="Geneva"/>
                <a:cs typeface="Geneva"/>
              </a:rPr>
              <a:t>of</a:t>
            </a:r>
            <a:r>
              <a:rPr lang="de-DE" sz="1000" dirty="0">
                <a:latin typeface="Arial" pitchFamily="34" charset="0"/>
                <a:ea typeface="Geneva"/>
                <a:cs typeface="Geneva"/>
              </a:rPr>
              <a:t> </a:t>
            </a:r>
            <a:r>
              <a:rPr lang="de-DE" sz="1000" dirty="0" err="1">
                <a:latin typeface="Arial" pitchFamily="34" charset="0"/>
                <a:ea typeface="Geneva"/>
                <a:cs typeface="Geneva"/>
              </a:rPr>
              <a:t>postprandial</a:t>
            </a:r>
            <a:r>
              <a:rPr lang="de-DE" sz="1000" dirty="0">
                <a:latin typeface="Arial" pitchFamily="34" charset="0"/>
                <a:ea typeface="Geneva"/>
                <a:cs typeface="Geneva"/>
              </a:rPr>
              <a:t> </a:t>
            </a:r>
            <a:r>
              <a:rPr lang="de-DE" sz="1000" dirty="0" err="1">
                <a:latin typeface="Arial" pitchFamily="34" charset="0"/>
                <a:ea typeface="Geneva"/>
                <a:cs typeface="Geneva"/>
              </a:rPr>
              <a:t>glycemic</a:t>
            </a:r>
            <a:r>
              <a:rPr lang="de-DE" sz="1000" dirty="0">
                <a:latin typeface="Arial" pitchFamily="34" charset="0"/>
                <a:ea typeface="Geneva"/>
                <a:cs typeface="Geneva"/>
              </a:rPr>
              <a:t> </a:t>
            </a:r>
            <a:r>
              <a:rPr lang="de-DE" sz="1000" dirty="0" err="1">
                <a:latin typeface="Arial" pitchFamily="34" charset="0"/>
                <a:ea typeface="Geneva"/>
                <a:cs typeface="Geneva"/>
              </a:rPr>
              <a:t>control</a:t>
            </a:r>
            <a:r>
              <a:rPr lang="de-DE" sz="1000" dirty="0">
                <a:latin typeface="Arial" pitchFamily="34" charset="0"/>
                <a:ea typeface="Geneva"/>
                <a:cs typeface="Geneva"/>
              </a:rPr>
              <a:t> </a:t>
            </a:r>
            <a:r>
              <a:rPr lang="de-DE" sz="1000" dirty="0" err="1">
                <a:latin typeface="Arial" pitchFamily="34" charset="0"/>
                <a:ea typeface="Geneva"/>
                <a:cs typeface="Geneva"/>
              </a:rPr>
              <a:t>precedes</a:t>
            </a:r>
            <a:r>
              <a:rPr lang="de-DE" sz="1000" dirty="0">
                <a:latin typeface="Arial" pitchFamily="34" charset="0"/>
                <a:ea typeface="Geneva"/>
                <a:cs typeface="Geneva"/>
              </a:rPr>
              <a:t> </a:t>
            </a:r>
            <a:r>
              <a:rPr lang="de-DE" sz="1000" dirty="0" err="1">
                <a:latin typeface="Arial" pitchFamily="34" charset="0"/>
                <a:ea typeface="Geneva"/>
                <a:cs typeface="Geneva"/>
              </a:rPr>
              <a:t>stepwise</a:t>
            </a:r>
            <a:r>
              <a:rPr lang="de-DE" sz="1000" dirty="0">
                <a:latin typeface="Arial" pitchFamily="34" charset="0"/>
                <a:ea typeface="Geneva"/>
                <a:cs typeface="Geneva"/>
              </a:rPr>
              <a:t> </a:t>
            </a:r>
            <a:r>
              <a:rPr lang="de-DE" sz="1000" dirty="0" err="1">
                <a:latin typeface="Arial" pitchFamily="34" charset="0"/>
                <a:ea typeface="Geneva"/>
                <a:cs typeface="Geneva"/>
              </a:rPr>
              <a:t>deterioration</a:t>
            </a:r>
            <a:r>
              <a:rPr lang="de-DE" sz="1000" dirty="0">
                <a:latin typeface="Arial" pitchFamily="34" charset="0"/>
                <a:ea typeface="Geneva"/>
                <a:cs typeface="Geneva"/>
              </a:rPr>
              <a:t> </a:t>
            </a:r>
            <a:r>
              <a:rPr lang="de-DE" sz="1000" dirty="0" err="1">
                <a:latin typeface="Arial" pitchFamily="34" charset="0"/>
                <a:ea typeface="Geneva"/>
                <a:cs typeface="Geneva"/>
              </a:rPr>
              <a:t>of</a:t>
            </a:r>
            <a:r>
              <a:rPr lang="de-DE" sz="1000" dirty="0">
                <a:latin typeface="Arial" pitchFamily="34" charset="0"/>
                <a:ea typeface="Geneva"/>
                <a:cs typeface="Geneva"/>
              </a:rPr>
              <a:t> </a:t>
            </a:r>
            <a:r>
              <a:rPr lang="de-DE" sz="1000" dirty="0" err="1">
                <a:latin typeface="Arial" pitchFamily="34" charset="0"/>
                <a:ea typeface="Geneva"/>
                <a:cs typeface="Geneva"/>
              </a:rPr>
              <a:t>fasting</a:t>
            </a:r>
            <a:r>
              <a:rPr lang="de-DE" sz="1000" dirty="0">
                <a:latin typeface="Arial" pitchFamily="34" charset="0"/>
                <a:ea typeface="Geneva"/>
                <a:cs typeface="Geneva"/>
              </a:rPr>
              <a:t> </a:t>
            </a:r>
            <a:r>
              <a:rPr lang="de-DE" sz="1000" dirty="0" err="1">
                <a:latin typeface="Arial" pitchFamily="34" charset="0"/>
                <a:ea typeface="Geneva"/>
                <a:cs typeface="Geneva"/>
              </a:rPr>
              <a:t>with</a:t>
            </a:r>
            <a:r>
              <a:rPr lang="de-DE" sz="1000" dirty="0">
                <a:latin typeface="Arial" pitchFamily="34" charset="0"/>
                <a:ea typeface="Geneva"/>
                <a:cs typeface="Geneva"/>
              </a:rPr>
              <a:t> </a:t>
            </a:r>
            <a:r>
              <a:rPr lang="de-DE" sz="1000" dirty="0" err="1">
                <a:latin typeface="Arial" pitchFamily="34" charset="0"/>
                <a:ea typeface="Geneva"/>
                <a:cs typeface="Geneva"/>
              </a:rPr>
              <a:t>worsening</a:t>
            </a:r>
            <a:r>
              <a:rPr lang="de-DE" sz="1000" dirty="0">
                <a:latin typeface="Arial" pitchFamily="34" charset="0"/>
                <a:ea typeface="Geneva"/>
                <a:cs typeface="Geneva"/>
              </a:rPr>
              <a:t> </a:t>
            </a:r>
            <a:r>
              <a:rPr lang="de-DE" sz="1000" dirty="0" err="1">
                <a:latin typeface="Arial" pitchFamily="34" charset="0"/>
                <a:ea typeface="Geneva"/>
                <a:cs typeface="Geneva"/>
              </a:rPr>
              <a:t>diabetes</a:t>
            </a:r>
            <a:r>
              <a:rPr lang="de-DE" sz="1000" dirty="0">
                <a:latin typeface="Arial" pitchFamily="34" charset="0"/>
                <a:ea typeface="Geneva"/>
                <a:cs typeface="Geneva"/>
              </a:rPr>
              <a:t>. Diabetes Care 2007;30(2):263-269.</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355">
              <a:defRPr sz="1400">
                <a:solidFill>
                  <a:schemeClr val="tx1"/>
                </a:solidFill>
                <a:latin typeface="Arial" pitchFamily="34" charset="0"/>
              </a:defRPr>
            </a:lvl1pPr>
            <a:lvl2pPr marL="686312" indent="-263966" defTabSz="881355">
              <a:defRPr sz="1400">
                <a:solidFill>
                  <a:schemeClr val="tx1"/>
                </a:solidFill>
                <a:latin typeface="Arial" pitchFamily="34" charset="0"/>
              </a:defRPr>
            </a:lvl2pPr>
            <a:lvl3pPr marL="1055867" indent="-211173" defTabSz="881355">
              <a:defRPr sz="1400">
                <a:solidFill>
                  <a:schemeClr val="tx1"/>
                </a:solidFill>
                <a:latin typeface="Arial" pitchFamily="34" charset="0"/>
              </a:defRPr>
            </a:lvl3pPr>
            <a:lvl4pPr marL="1478213" indent="-211173" defTabSz="881355">
              <a:defRPr sz="1400">
                <a:solidFill>
                  <a:schemeClr val="tx1"/>
                </a:solidFill>
                <a:latin typeface="Arial" pitchFamily="34" charset="0"/>
              </a:defRPr>
            </a:lvl4pPr>
            <a:lvl5pPr marL="1900559" indent="-211173" defTabSz="881355">
              <a:defRPr sz="1400">
                <a:solidFill>
                  <a:schemeClr val="tx1"/>
                </a:solidFill>
                <a:latin typeface="Arial" pitchFamily="34" charset="0"/>
              </a:defRPr>
            </a:lvl5pPr>
            <a:lvl6pPr marL="2322906" indent="-211173" algn="ctr" defTabSz="881355" eaLnBrk="0" fontAlgn="base" hangingPunct="0">
              <a:spcBef>
                <a:spcPct val="0"/>
              </a:spcBef>
              <a:spcAft>
                <a:spcPct val="0"/>
              </a:spcAft>
              <a:defRPr sz="1400">
                <a:solidFill>
                  <a:schemeClr val="tx1"/>
                </a:solidFill>
                <a:latin typeface="Arial" pitchFamily="34" charset="0"/>
              </a:defRPr>
            </a:lvl6pPr>
            <a:lvl7pPr marL="2745252" indent="-211173" algn="ctr" defTabSz="881355" eaLnBrk="0" fontAlgn="base" hangingPunct="0">
              <a:spcBef>
                <a:spcPct val="0"/>
              </a:spcBef>
              <a:spcAft>
                <a:spcPct val="0"/>
              </a:spcAft>
              <a:defRPr sz="1400">
                <a:solidFill>
                  <a:schemeClr val="tx1"/>
                </a:solidFill>
                <a:latin typeface="Arial" pitchFamily="34" charset="0"/>
              </a:defRPr>
            </a:lvl7pPr>
            <a:lvl8pPr marL="3167598" indent="-211173" algn="ctr" defTabSz="881355" eaLnBrk="0" fontAlgn="base" hangingPunct="0">
              <a:spcBef>
                <a:spcPct val="0"/>
              </a:spcBef>
              <a:spcAft>
                <a:spcPct val="0"/>
              </a:spcAft>
              <a:defRPr sz="1400">
                <a:solidFill>
                  <a:schemeClr val="tx1"/>
                </a:solidFill>
                <a:latin typeface="Arial" pitchFamily="34" charset="0"/>
              </a:defRPr>
            </a:lvl8pPr>
            <a:lvl9pPr marL="3589945" indent="-211173" algn="ctr" defTabSz="881355" eaLnBrk="0" fontAlgn="base" hangingPunct="0">
              <a:spcBef>
                <a:spcPct val="0"/>
              </a:spcBef>
              <a:spcAft>
                <a:spcPct val="0"/>
              </a:spcAft>
              <a:defRPr sz="1400">
                <a:solidFill>
                  <a:schemeClr val="tx1"/>
                </a:solidFill>
                <a:latin typeface="Arial" pitchFamily="34" charset="0"/>
              </a:defRPr>
            </a:lvl9pPr>
          </a:lstStyle>
          <a:p>
            <a:fld id="{CB4C073D-20B2-44E4-8019-1BB170591860}" type="slidenum">
              <a:rPr lang="en-US" sz="1300"/>
              <a:pPr/>
              <a:t>17</a:t>
            </a:fld>
            <a:endParaRPr lang="en-US" sz="1300" dirty="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b="1">
                <a:latin typeface="Arial" pitchFamily="34" charset="0"/>
                <a:ea typeface="Geneva"/>
                <a:cs typeface="Geneva"/>
              </a:rPr>
              <a:t>Erläuterung:</a:t>
            </a:r>
          </a:p>
          <a:p>
            <a:pPr eaLnBrk="1" hangingPunct="1"/>
            <a:r>
              <a:rPr lang="de-DE">
                <a:latin typeface="Arial" pitchFamily="34" charset="0"/>
                <a:ea typeface="Geneva"/>
                <a:cs typeface="Geneva"/>
              </a:rPr>
              <a:t>Auf den folgenden Seiten wird gezeigt, wie die verschiedenen Formen des Diabetes mellitus eingeteilt und diagnostiziert werden.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61214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9" descr="LCI_PPT_template_blank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Rectangle 3"/>
          <p:cNvSpPr>
            <a:spLocks noGrp="1" noChangeArrowheads="1"/>
          </p:cNvSpPr>
          <p:nvPr>
            <p:ph type="ctrTitle"/>
          </p:nvPr>
        </p:nvSpPr>
        <p:spPr>
          <a:xfrm>
            <a:off x="685800" y="2590800"/>
            <a:ext cx="7772400" cy="1009650"/>
          </a:xfrm>
        </p:spPr>
        <p:txBody>
          <a:bodyPr/>
          <a:lstStyle>
            <a:lvl1pPr algn="ctr">
              <a:defRPr sz="4000" b="1">
                <a:solidFill>
                  <a:srgbClr val="FFFFFF"/>
                </a:solidFill>
                <a:latin typeface="ヒラギノ角ゴ Pro W3" pitchFamily="84" charset="-128"/>
              </a:defRPr>
            </a:lvl1pPr>
          </a:lstStyle>
          <a:p>
            <a:r>
              <a:rPr lang="en-US"/>
              <a:t>Click to edit Master title style</a:t>
            </a:r>
          </a:p>
        </p:txBody>
      </p:sp>
      <p:sp>
        <p:nvSpPr>
          <p:cNvPr id="128004" name="Rectangle 4"/>
          <p:cNvSpPr>
            <a:spLocks noGrp="1" noChangeArrowheads="1"/>
          </p:cNvSpPr>
          <p:nvPr>
            <p:ph type="subTitle" idx="1"/>
          </p:nvPr>
        </p:nvSpPr>
        <p:spPr>
          <a:xfrm>
            <a:off x="1371600" y="3581400"/>
            <a:ext cx="6400800" cy="1752600"/>
          </a:xfrm>
        </p:spPr>
        <p:txBody>
          <a:bodyPr/>
          <a:lstStyle>
            <a:lvl1pPr algn="ctr">
              <a:defRPr sz="3000" b="0">
                <a:solidFill>
                  <a:srgbClr val="FFFFFF"/>
                </a:solidFill>
              </a:defRPr>
            </a:lvl1pPr>
          </a:lstStyle>
          <a:p>
            <a:r>
              <a:rPr lang="en-US"/>
              <a:t>Click to edit Master subtitle style</a:t>
            </a:r>
          </a:p>
        </p:txBody>
      </p:sp>
    </p:spTree>
    <p:extLst>
      <p:ext uri="{BB962C8B-B14F-4D97-AF65-F5344CB8AC3E}">
        <p14:creationId xmlns:p14="http://schemas.microsoft.com/office/powerpoint/2010/main" val="51589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120295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Tree>
    <p:extLst>
      <p:ext uri="{BB962C8B-B14F-4D97-AF65-F5344CB8AC3E}">
        <p14:creationId xmlns:p14="http://schemas.microsoft.com/office/powerpoint/2010/main" val="3176572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0"/>
            <a:ext cx="39243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86300" y="1600200"/>
            <a:ext cx="39243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89284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17464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859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04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3609819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3033316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237895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en-US"/>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Master-Untertitelformat bearbeiten</a:t>
            </a:r>
            <a:endParaRPr lang="de-DE"/>
          </a:p>
        </p:txBody>
      </p:sp>
    </p:spTree>
    <p:extLst>
      <p:ext uri="{BB962C8B-B14F-4D97-AF65-F5344CB8AC3E}">
        <p14:creationId xmlns:p14="http://schemas.microsoft.com/office/powerpoint/2010/main" val="2492424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10350" y="990600"/>
            <a:ext cx="2000250" cy="50292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990600"/>
            <a:ext cx="5848350" cy="50292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19197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cSld name="1_Titelfolie">
    <p:spTree>
      <p:nvGrpSpPr>
        <p:cNvPr id="1" name=""/>
        <p:cNvGrpSpPr/>
        <p:nvPr/>
      </p:nvGrpSpPr>
      <p:grpSpPr>
        <a:xfrm>
          <a:off x="0" y="0"/>
          <a:ext cx="0" cy="0"/>
          <a:chOff x="0" y="0"/>
          <a:chExt cx="0" cy="0"/>
        </a:xfrm>
      </p:grpSpPr>
      <p:pic>
        <p:nvPicPr>
          <p:cNvPr id="3" name="Picture 8" descr="LCI_PPT_template_blank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ctrTitle"/>
          </p:nvPr>
        </p:nvSpPr>
        <p:spPr>
          <a:xfrm>
            <a:off x="304800" y="2693988"/>
            <a:ext cx="8534400" cy="1470025"/>
          </a:xfrm>
        </p:spPr>
        <p:txBody>
          <a:bodyPr/>
          <a:lstStyle>
            <a:lvl1pPr algn="ctr">
              <a:defRPr sz="3000">
                <a:solidFill>
                  <a:srgbClr val="FED00B"/>
                </a:solidFill>
                <a:latin typeface="ヒラギノ角ゴ Pro W3" pitchFamily="84" charset="-128"/>
              </a:defRPr>
            </a:lvl1pPr>
          </a:lstStyle>
          <a:p>
            <a:r>
              <a:rPr lang="en-US"/>
              <a:t>Click to edit Master title style</a:t>
            </a:r>
          </a:p>
        </p:txBody>
      </p:sp>
    </p:spTree>
    <p:extLst>
      <p:ext uri="{BB962C8B-B14F-4D97-AF65-F5344CB8AC3E}">
        <p14:creationId xmlns:p14="http://schemas.microsoft.com/office/powerpoint/2010/main" val="627427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039705"/>
            <a:ext cx="7772400" cy="1470025"/>
          </a:xfrm>
        </p:spPr>
        <p:txBody>
          <a:bodyPr anchor="b"/>
          <a:lstStyle>
            <a:lvl1pPr algn="ctr">
              <a:defRPr lang="de-DE" sz="4000" b="1" dirty="0" smtClean="0">
                <a:solidFill>
                  <a:srgbClr val="00338D"/>
                </a:solidFill>
                <a:latin typeface="Arial"/>
                <a:ea typeface="ＭＳ Ｐゴシック" charset="0"/>
                <a:cs typeface="Arial"/>
              </a:defRPr>
            </a:lvl1pPr>
          </a:lstStyle>
          <a:p>
            <a:r>
              <a:rPr lang="de-DE" dirty="0"/>
              <a:t>Mastertitelformat bearbeiten</a:t>
            </a:r>
          </a:p>
        </p:txBody>
      </p:sp>
      <p:sp>
        <p:nvSpPr>
          <p:cNvPr id="3" name="Untertitel 2"/>
          <p:cNvSpPr>
            <a:spLocks noGrp="1"/>
          </p:cNvSpPr>
          <p:nvPr>
            <p:ph type="subTitle" idx="1"/>
          </p:nvPr>
        </p:nvSpPr>
        <p:spPr>
          <a:xfrm>
            <a:off x="685800" y="3727442"/>
            <a:ext cx="7772400" cy="1752600"/>
          </a:xfrm>
        </p:spPr>
        <p:txBody>
          <a:bodyPr/>
          <a:lstStyle>
            <a:lvl1pPr marL="0" indent="0" algn="ctr">
              <a:buNone/>
              <a:defRPr lang="de-DE" sz="2600" b="0" dirty="0" smtClean="0">
                <a:solidFill>
                  <a:schemeClr val="tx1"/>
                </a:solidFill>
                <a:latin typeface="Arial"/>
                <a:ea typeface="ＭＳ Ｐゴシック"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sp>
        <p:nvSpPr>
          <p:cNvPr id="4" name="Datumsplatzhalter 3"/>
          <p:cNvSpPr>
            <a:spLocks noGrp="1"/>
          </p:cNvSpPr>
          <p:nvPr>
            <p:ph type="dt" sz="half" idx="10"/>
          </p:nvPr>
        </p:nvSpPr>
        <p:spPr/>
        <p:txBody>
          <a:bodyPr/>
          <a:lstStyle/>
          <a:p>
            <a:fld id="{643018B5-08B5-C14B-AD22-4C18D66973B4}" type="datetime1">
              <a:rPr lang="de-DE" smtClean="0"/>
              <a:t>07.01.2020</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34C2B185-F190-5041-AEFF-59E6004CC2CA}" type="slidenum">
              <a:rPr lang="de-DE" smtClean="0"/>
              <a:pPr/>
              <a:t>‹Nr.›</a:t>
            </a:fld>
            <a:endParaRPr lang="de-DE" dirty="0"/>
          </a:p>
        </p:txBody>
      </p:sp>
    </p:spTree>
    <p:extLst>
      <p:ext uri="{BB962C8B-B14F-4D97-AF65-F5344CB8AC3E}">
        <p14:creationId xmlns:p14="http://schemas.microsoft.com/office/powerpoint/2010/main" val="1222181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753953"/>
            <a:ext cx="7772400" cy="1470025"/>
          </a:xfrm>
        </p:spPr>
        <p:txBody>
          <a:bodyPr anchor="b"/>
          <a:lstStyle>
            <a:lvl1pPr algn="ctr">
              <a:defRPr lang="de-DE" sz="4000" b="1" dirty="0" smtClean="0">
                <a:solidFill>
                  <a:srgbClr val="00338D"/>
                </a:solidFill>
                <a:latin typeface="Arial"/>
                <a:ea typeface="ＭＳ Ｐゴシック" charset="0"/>
                <a:cs typeface="Arial"/>
              </a:defRPr>
            </a:lvl1pPr>
          </a:lstStyle>
          <a:p>
            <a:r>
              <a:rPr lang="de-DE" dirty="0"/>
              <a:t>Mastertitelformat bearbeiten</a:t>
            </a:r>
          </a:p>
        </p:txBody>
      </p:sp>
      <p:sp>
        <p:nvSpPr>
          <p:cNvPr id="3" name="Untertitel 2"/>
          <p:cNvSpPr>
            <a:spLocks noGrp="1"/>
          </p:cNvSpPr>
          <p:nvPr>
            <p:ph type="subTitle" idx="1"/>
          </p:nvPr>
        </p:nvSpPr>
        <p:spPr>
          <a:xfrm>
            <a:off x="685800" y="3441690"/>
            <a:ext cx="7772400" cy="992337"/>
          </a:xfrm>
        </p:spPr>
        <p:txBody>
          <a:bodyPr/>
          <a:lstStyle>
            <a:lvl1pPr marL="0" indent="0" algn="ctr">
              <a:buNone/>
              <a:defRPr lang="de-DE" sz="2600" b="0" dirty="0" smtClean="0">
                <a:solidFill>
                  <a:schemeClr val="tx1"/>
                </a:solidFill>
                <a:latin typeface="Arial"/>
                <a:ea typeface="ＭＳ Ｐゴシック"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sp>
        <p:nvSpPr>
          <p:cNvPr id="9" name="Bildplatzhalter 8"/>
          <p:cNvSpPr>
            <a:spLocks noGrp="1"/>
          </p:cNvSpPr>
          <p:nvPr>
            <p:ph type="pic" sz="quarter" idx="10"/>
          </p:nvPr>
        </p:nvSpPr>
        <p:spPr>
          <a:xfrm>
            <a:off x="685800" y="4581520"/>
            <a:ext cx="7772400" cy="1609725"/>
          </a:xfrm>
          <a:ln w="28575" cmpd="sng">
            <a:solidFill>
              <a:srgbClr val="F7C40A"/>
            </a:solidFill>
          </a:ln>
        </p:spPr>
        <p:txBody>
          <a:bodyPr/>
          <a:lstStyle>
            <a:lvl1pPr>
              <a:defRPr>
                <a:solidFill>
                  <a:srgbClr val="F7C40A"/>
                </a:solidFill>
              </a:defRPr>
            </a:lvl1pPr>
          </a:lstStyle>
          <a:p>
            <a:endParaRPr lang="de-DE"/>
          </a:p>
        </p:txBody>
      </p:sp>
      <p:sp>
        <p:nvSpPr>
          <p:cNvPr id="4" name="Datumsplatzhalter 3"/>
          <p:cNvSpPr>
            <a:spLocks noGrp="1"/>
          </p:cNvSpPr>
          <p:nvPr>
            <p:ph type="dt" sz="half" idx="11"/>
          </p:nvPr>
        </p:nvSpPr>
        <p:spPr/>
        <p:txBody>
          <a:bodyPr/>
          <a:lstStyle/>
          <a:p>
            <a:fld id="{643018B5-08B5-C14B-AD22-4C18D66973B4}" type="datetime1">
              <a:rPr lang="de-DE" smtClean="0"/>
              <a:t>07.01.2020</a:t>
            </a:fld>
            <a:endParaRPr lang="de-DE" dirty="0"/>
          </a:p>
        </p:txBody>
      </p:sp>
      <p:sp>
        <p:nvSpPr>
          <p:cNvPr id="5" name="Fußzeilenplatzhalter 4"/>
          <p:cNvSpPr>
            <a:spLocks noGrp="1"/>
          </p:cNvSpPr>
          <p:nvPr>
            <p:ph type="ftr" sz="quarter" idx="12"/>
          </p:nvPr>
        </p:nvSpPr>
        <p:spPr/>
        <p:txBody>
          <a:bodyPr/>
          <a:lstStyle/>
          <a:p>
            <a:endParaRPr lang="de-DE" dirty="0"/>
          </a:p>
        </p:txBody>
      </p:sp>
      <p:sp>
        <p:nvSpPr>
          <p:cNvPr id="6" name="Foliennummernplatzhalter 5"/>
          <p:cNvSpPr>
            <a:spLocks noGrp="1"/>
          </p:cNvSpPr>
          <p:nvPr>
            <p:ph type="sldNum" sz="quarter" idx="13"/>
          </p:nvPr>
        </p:nvSpPr>
        <p:spPr/>
        <p:txBody>
          <a:bodyPr/>
          <a:lstStyle/>
          <a:p>
            <a:fld id="{34C2B185-F190-5041-AEFF-59E6004CC2CA}" type="slidenum">
              <a:rPr lang="de-DE" smtClean="0"/>
              <a:pPr/>
              <a:t>‹Nr.›</a:t>
            </a:fld>
            <a:endParaRPr lang="de-DE" dirty="0"/>
          </a:p>
        </p:txBody>
      </p:sp>
    </p:spTree>
    <p:extLst>
      <p:ext uri="{BB962C8B-B14F-4D97-AF65-F5344CB8AC3E}">
        <p14:creationId xmlns:p14="http://schemas.microsoft.com/office/powerpoint/2010/main" val="2363038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3pPr>
              <a:defRPr sz="2600"/>
            </a:lvl3pPr>
            <a:lvl4pPr marL="612000" indent="0">
              <a:buFontTx/>
              <a:buNone/>
              <a:defRPr sz="2600" baseline="0"/>
            </a:lvl4pPr>
            <a:lvl5pPr marL="925200" indent="-285750" defTabSz="536575">
              <a:buFont typeface="Arial"/>
              <a:buChar char="•"/>
              <a:tabLst/>
              <a:defRPr sz="2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0" y="793816"/>
            <a:ext cx="8229600" cy="623822"/>
          </a:xfrm>
          <a:prstGeom prst="rect">
            <a:avLst/>
          </a:prstGeom>
        </p:spPr>
        <p:txBody>
          <a:bodyPr vert="horz" lIns="0" tIns="0" rIns="91440" bIns="45720" rtlCol="0" anchor="t" anchorCtr="0">
            <a:normAutofit/>
          </a:bodyPr>
          <a:lstStyle/>
          <a:p>
            <a:r>
              <a:rPr lang="de-DE" dirty="0"/>
              <a:t>Mastertitelformat</a:t>
            </a:r>
          </a:p>
        </p:txBody>
      </p:sp>
      <p:sp>
        <p:nvSpPr>
          <p:cNvPr id="2" name="Datumsplatzhalter 1"/>
          <p:cNvSpPr>
            <a:spLocks noGrp="1"/>
          </p:cNvSpPr>
          <p:nvPr>
            <p:ph type="dt" sz="half" idx="10"/>
          </p:nvPr>
        </p:nvSpPr>
        <p:spPr/>
        <p:txBody>
          <a:bodyPr/>
          <a:lstStyle/>
          <a:p>
            <a:fld id="{643018B5-08B5-C14B-AD22-4C18D66973B4}" type="datetime1">
              <a:rPr lang="de-DE" smtClean="0"/>
              <a:t>07.01.2020</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34C2B185-F190-5041-AEFF-59E6004CC2CA}" type="slidenum">
              <a:rPr lang="de-DE" smtClean="0"/>
              <a:pPr/>
              <a:t>‹Nr.›</a:t>
            </a:fld>
            <a:endParaRPr lang="de-DE" dirty="0"/>
          </a:p>
        </p:txBody>
      </p:sp>
    </p:spTree>
    <p:extLst>
      <p:ext uri="{BB962C8B-B14F-4D97-AF65-F5344CB8AC3E}">
        <p14:creationId xmlns:p14="http://schemas.microsoft.com/office/powerpoint/2010/main" val="3561903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3" name="Inhaltsplatzhalter 2"/>
          <p:cNvSpPr>
            <a:spLocks noGrp="1"/>
          </p:cNvSpPr>
          <p:nvPr>
            <p:ph sz="half" idx="1"/>
          </p:nvPr>
        </p:nvSpPr>
        <p:spPr>
          <a:xfrm>
            <a:off x="457200" y="1600200"/>
            <a:ext cx="4038600" cy="4525963"/>
          </a:xfrm>
        </p:spPr>
        <p:txBody>
          <a:bodyPr/>
          <a:lstStyle>
            <a:lvl1pPr>
              <a:lnSpc>
                <a:spcPct val="90000"/>
              </a:lnSpc>
              <a:defRPr sz="2800"/>
            </a:lvl1pPr>
            <a:lvl2pPr>
              <a:defRPr sz="2800"/>
            </a:lvl2pPr>
            <a:lvl3pPr>
              <a:defRPr sz="2600"/>
            </a:lvl3pPr>
            <a:lvl4pPr>
              <a:defRPr sz="2600"/>
            </a:lvl4pPr>
            <a:lvl5pPr>
              <a:defRPr sz="24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648200" y="1600200"/>
            <a:ext cx="4038600" cy="4525963"/>
          </a:xfrm>
        </p:spPr>
        <p:txBody>
          <a:bodyPr/>
          <a:lstStyle>
            <a:lvl1pPr>
              <a:lnSpc>
                <a:spcPct val="90000"/>
              </a:lnSpc>
              <a:defRPr sz="2800"/>
            </a:lvl1pPr>
            <a:lvl2pPr>
              <a:defRPr sz="2800"/>
            </a:lvl2pPr>
            <a:lvl3pPr>
              <a:defRPr sz="2600"/>
            </a:lvl3pPr>
            <a:lvl4pPr>
              <a:defRPr sz="2600"/>
            </a:lvl4pPr>
            <a:lvl5pPr>
              <a:defRPr sz="24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0"/>
          </p:nvPr>
        </p:nvSpPr>
        <p:spPr/>
        <p:txBody>
          <a:bodyPr/>
          <a:lstStyle/>
          <a:p>
            <a:fld id="{643018B5-08B5-C14B-AD22-4C18D66973B4}" type="datetime1">
              <a:rPr lang="de-DE" smtClean="0"/>
              <a:t>07.01.2020</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34C2B185-F190-5041-AEFF-59E6004CC2CA}" type="slidenum">
              <a:rPr lang="de-DE" smtClean="0"/>
              <a:pPr/>
              <a:t>‹Nr.›</a:t>
            </a:fld>
            <a:endParaRPr lang="de-DE" dirty="0"/>
          </a:p>
        </p:txBody>
      </p:sp>
    </p:spTree>
    <p:extLst>
      <p:ext uri="{BB962C8B-B14F-4D97-AF65-F5344CB8AC3E}">
        <p14:creationId xmlns:p14="http://schemas.microsoft.com/office/powerpoint/2010/main" val="2399868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3" name="Inhaltsplatzhalter 2"/>
          <p:cNvSpPr>
            <a:spLocks noGrp="1"/>
          </p:cNvSpPr>
          <p:nvPr>
            <p:ph sz="half" idx="1"/>
          </p:nvPr>
        </p:nvSpPr>
        <p:spPr>
          <a:xfrm>
            <a:off x="457200" y="1600200"/>
            <a:ext cx="4038600" cy="4525963"/>
          </a:xfrm>
        </p:spPr>
        <p:txBody>
          <a:bodyPr/>
          <a:lstStyle>
            <a:lvl1pPr>
              <a:lnSpc>
                <a:spcPct val="90000"/>
              </a:lnSpc>
              <a:defRPr sz="2800"/>
            </a:lvl1pPr>
            <a:lvl2pPr>
              <a:defRPr sz="2800"/>
            </a:lvl2pPr>
            <a:lvl3pPr>
              <a:defRPr sz="2600"/>
            </a:lvl3pPr>
            <a:lvl4pPr>
              <a:defRPr sz="2600"/>
            </a:lvl4pPr>
            <a:lvl5pPr>
              <a:defRPr sz="24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Bildplatzhalter 5"/>
          <p:cNvSpPr>
            <a:spLocks noGrp="1"/>
          </p:cNvSpPr>
          <p:nvPr>
            <p:ph type="pic" sz="quarter" idx="10"/>
          </p:nvPr>
        </p:nvSpPr>
        <p:spPr>
          <a:xfrm>
            <a:off x="4583113" y="1600200"/>
            <a:ext cx="4103687" cy="2153414"/>
          </a:xfrm>
        </p:spPr>
        <p:txBody>
          <a:bodyPr/>
          <a:lstStyle/>
          <a:p>
            <a:endParaRPr lang="de-DE"/>
          </a:p>
        </p:txBody>
      </p:sp>
      <p:sp>
        <p:nvSpPr>
          <p:cNvPr id="8" name="Bildplatzhalter 5"/>
          <p:cNvSpPr>
            <a:spLocks noGrp="1"/>
          </p:cNvSpPr>
          <p:nvPr>
            <p:ph type="pic" sz="quarter" idx="11"/>
          </p:nvPr>
        </p:nvSpPr>
        <p:spPr>
          <a:xfrm>
            <a:off x="4583113" y="3972749"/>
            <a:ext cx="4103687" cy="2153414"/>
          </a:xfrm>
        </p:spPr>
        <p:txBody>
          <a:bodyPr/>
          <a:lstStyle/>
          <a:p>
            <a:endParaRPr lang="de-DE"/>
          </a:p>
        </p:txBody>
      </p:sp>
      <p:sp>
        <p:nvSpPr>
          <p:cNvPr id="4" name="Datumsplatzhalter 3"/>
          <p:cNvSpPr>
            <a:spLocks noGrp="1"/>
          </p:cNvSpPr>
          <p:nvPr>
            <p:ph type="dt" sz="half" idx="12"/>
          </p:nvPr>
        </p:nvSpPr>
        <p:spPr/>
        <p:txBody>
          <a:bodyPr/>
          <a:lstStyle/>
          <a:p>
            <a:fld id="{643018B5-08B5-C14B-AD22-4C18D66973B4}" type="datetime1">
              <a:rPr lang="de-DE" smtClean="0"/>
              <a:t>07.01.2020</a:t>
            </a:fld>
            <a:endParaRPr lang="de-DE" dirty="0"/>
          </a:p>
        </p:txBody>
      </p:sp>
      <p:sp>
        <p:nvSpPr>
          <p:cNvPr id="5" name="Fußzeilenplatzhalter 4"/>
          <p:cNvSpPr>
            <a:spLocks noGrp="1"/>
          </p:cNvSpPr>
          <p:nvPr>
            <p:ph type="ftr" sz="quarter" idx="13"/>
          </p:nvPr>
        </p:nvSpPr>
        <p:spPr/>
        <p:txBody>
          <a:bodyPr/>
          <a:lstStyle/>
          <a:p>
            <a:endParaRPr lang="de-DE" dirty="0"/>
          </a:p>
        </p:txBody>
      </p:sp>
      <p:sp>
        <p:nvSpPr>
          <p:cNvPr id="7" name="Foliennummernplatzhalter 6"/>
          <p:cNvSpPr>
            <a:spLocks noGrp="1"/>
          </p:cNvSpPr>
          <p:nvPr>
            <p:ph type="sldNum" sz="quarter" idx="14"/>
          </p:nvPr>
        </p:nvSpPr>
        <p:spPr/>
        <p:txBody>
          <a:bodyPr/>
          <a:lstStyle/>
          <a:p>
            <a:fld id="{34C2B185-F190-5041-AEFF-59E6004CC2CA}" type="slidenum">
              <a:rPr lang="de-DE" smtClean="0"/>
              <a:pPr/>
              <a:t>‹Nr.›</a:t>
            </a:fld>
            <a:endParaRPr lang="de-DE" dirty="0"/>
          </a:p>
        </p:txBody>
      </p:sp>
    </p:spTree>
    <p:extLst>
      <p:ext uri="{BB962C8B-B14F-4D97-AF65-F5344CB8AC3E}">
        <p14:creationId xmlns:p14="http://schemas.microsoft.com/office/powerpoint/2010/main" val="2702653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600200"/>
            <a:ext cx="4038600" cy="4525963"/>
          </a:xfrm>
        </p:spPr>
        <p:txBody>
          <a:bodyPr/>
          <a:lstStyle>
            <a:lvl1pPr>
              <a:lnSpc>
                <a:spcPct val="90000"/>
              </a:lnSpc>
              <a:defRPr sz="2800"/>
            </a:lvl1pPr>
            <a:lvl2pPr>
              <a:defRPr sz="2800"/>
            </a:lvl2pPr>
            <a:lvl3pPr>
              <a:defRPr sz="2600"/>
            </a:lvl3pPr>
            <a:lvl4pPr>
              <a:defRPr sz="2600"/>
            </a:lvl4pPr>
            <a:lvl5pPr>
              <a:defRPr sz="24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Bildplatzhalter 5"/>
          <p:cNvSpPr>
            <a:spLocks noGrp="1"/>
          </p:cNvSpPr>
          <p:nvPr>
            <p:ph type="pic" sz="quarter" idx="10"/>
          </p:nvPr>
        </p:nvSpPr>
        <p:spPr>
          <a:xfrm>
            <a:off x="4583113" y="1600199"/>
            <a:ext cx="4103687" cy="4525963"/>
          </a:xfrm>
        </p:spPr>
        <p:txBody>
          <a:bodyPr/>
          <a:lstStyle/>
          <a:p>
            <a:endParaRPr lang="de-DE"/>
          </a:p>
        </p:txBody>
      </p:sp>
      <p:sp>
        <p:nvSpPr>
          <p:cNvPr id="4" name="Datumsplatzhalter 3"/>
          <p:cNvSpPr>
            <a:spLocks noGrp="1"/>
          </p:cNvSpPr>
          <p:nvPr>
            <p:ph type="dt" sz="half" idx="11"/>
          </p:nvPr>
        </p:nvSpPr>
        <p:spPr/>
        <p:txBody>
          <a:bodyPr/>
          <a:lstStyle/>
          <a:p>
            <a:fld id="{643018B5-08B5-C14B-AD22-4C18D66973B4}" type="datetime1">
              <a:rPr lang="de-DE" smtClean="0"/>
              <a:t>07.01.2020</a:t>
            </a:fld>
            <a:endParaRPr lang="de-DE" dirty="0"/>
          </a:p>
        </p:txBody>
      </p:sp>
      <p:sp>
        <p:nvSpPr>
          <p:cNvPr id="5" name="Fußzeilenplatzhalter 4"/>
          <p:cNvSpPr>
            <a:spLocks noGrp="1"/>
          </p:cNvSpPr>
          <p:nvPr>
            <p:ph type="ftr" sz="quarter" idx="12"/>
          </p:nvPr>
        </p:nvSpPr>
        <p:spPr/>
        <p:txBody>
          <a:bodyPr/>
          <a:lstStyle/>
          <a:p>
            <a:endParaRPr lang="de-DE" dirty="0"/>
          </a:p>
        </p:txBody>
      </p:sp>
      <p:sp>
        <p:nvSpPr>
          <p:cNvPr id="7" name="Foliennummernplatzhalter 6"/>
          <p:cNvSpPr>
            <a:spLocks noGrp="1"/>
          </p:cNvSpPr>
          <p:nvPr>
            <p:ph type="sldNum" sz="quarter" idx="13"/>
          </p:nvPr>
        </p:nvSpPr>
        <p:spPr/>
        <p:txBody>
          <a:bodyPr/>
          <a:lstStyle/>
          <a:p>
            <a:fld id="{34C2B185-F190-5041-AEFF-59E6004CC2CA}" type="slidenum">
              <a:rPr lang="de-DE" smtClean="0"/>
              <a:pPr/>
              <a:t>‹Nr.›</a:t>
            </a:fld>
            <a:endParaRPr lang="de-DE" dirty="0"/>
          </a:p>
        </p:txBody>
      </p:sp>
    </p:spTree>
    <p:extLst>
      <p:ext uri="{BB962C8B-B14F-4D97-AF65-F5344CB8AC3E}">
        <p14:creationId xmlns:p14="http://schemas.microsoft.com/office/powerpoint/2010/main" val="536436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1pPr algn="ctr">
              <a:spcBef>
                <a:spcPts val="0"/>
              </a:spcBef>
              <a:spcAft>
                <a:spcPts val="2400"/>
              </a:spcAft>
              <a:defRPr sz="2800" b="0" i="1" baseline="0"/>
            </a:lvl1pPr>
            <a:lvl2pPr marL="0" indent="0" algn="ctr">
              <a:spcAft>
                <a:spcPts val="5000"/>
              </a:spcAft>
              <a:buFontTx/>
              <a:buNone/>
              <a:defRPr sz="1800" baseline="0"/>
            </a:lvl2pPr>
            <a:lvl3pPr marL="3175" indent="0" algn="ctr">
              <a:buFontTx/>
              <a:buNone/>
              <a:defRPr b="1">
                <a:solidFill>
                  <a:srgbClr val="00338D"/>
                </a:solidFill>
              </a:defRPr>
            </a:lvl3pPr>
            <a:lvl4pPr marL="0" indent="0" algn="ctr">
              <a:buFontTx/>
              <a:buNone/>
              <a:defRPr sz="2400" baseline="0"/>
            </a:lvl4pPr>
            <a:lvl5pPr marL="0" indent="0" algn="ctr">
              <a:buFontTx/>
              <a:buNone/>
              <a:defRPr sz="18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Datumsplatzhalter 1"/>
          <p:cNvSpPr>
            <a:spLocks noGrp="1"/>
          </p:cNvSpPr>
          <p:nvPr>
            <p:ph type="dt" sz="half" idx="10"/>
          </p:nvPr>
        </p:nvSpPr>
        <p:spPr/>
        <p:txBody>
          <a:bodyPr/>
          <a:lstStyle/>
          <a:p>
            <a:fld id="{643018B5-08B5-C14B-AD22-4C18D66973B4}" type="datetime1">
              <a:rPr lang="de-DE" smtClean="0"/>
              <a:t>07.01.2020</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34C2B185-F190-5041-AEFF-59E6004CC2CA}" type="slidenum">
              <a:rPr lang="de-DE" smtClean="0"/>
              <a:pPr/>
              <a:t>‹Nr.›</a:t>
            </a:fld>
            <a:endParaRPr lang="de-DE" dirty="0"/>
          </a:p>
        </p:txBody>
      </p:sp>
    </p:spTree>
    <p:extLst>
      <p:ext uri="{BB962C8B-B14F-4D97-AF65-F5344CB8AC3E}">
        <p14:creationId xmlns:p14="http://schemas.microsoft.com/office/powerpoint/2010/main" val="2952558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43018B5-08B5-C14B-AD22-4C18D66973B4}" type="datetime1">
              <a:rPr lang="de-DE" smtClean="0"/>
              <a:t>07.01.2020</a:t>
            </a:fld>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34C2B185-F190-5041-AEFF-59E6004CC2CA}" type="slidenum">
              <a:rPr lang="de-DE" smtClean="0"/>
              <a:pPr/>
              <a:t>‹Nr.›</a:t>
            </a:fld>
            <a:endParaRPr lang="de-DE" dirty="0"/>
          </a:p>
        </p:txBody>
      </p:sp>
    </p:spTree>
    <p:extLst>
      <p:ext uri="{BB962C8B-B14F-4D97-AF65-F5344CB8AC3E}">
        <p14:creationId xmlns:p14="http://schemas.microsoft.com/office/powerpoint/2010/main" val="2752566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Mastertitelformat bearbeiten</a:t>
            </a:r>
            <a:endParaRPr lang="de-DE"/>
          </a:p>
        </p:txBody>
      </p:sp>
      <p:sp>
        <p:nvSpPr>
          <p:cNvPr id="3" name="Inhaltsplatzhalter 2"/>
          <p:cNvSpPr>
            <a:spLocks noGrp="1"/>
          </p:cNvSpPr>
          <p:nvPr>
            <p:ph idx="1"/>
          </p:nvPr>
        </p:nvSpPr>
        <p:spPr/>
        <p:txBody>
          <a:body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endParaRPr lang="de-DE"/>
          </a:p>
        </p:txBody>
      </p:sp>
    </p:spTree>
    <p:extLst>
      <p:ext uri="{BB962C8B-B14F-4D97-AF65-F5344CB8AC3E}">
        <p14:creationId xmlns:p14="http://schemas.microsoft.com/office/powerpoint/2010/main" val="785806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dirty="0"/>
              <a:t>Mastertitelformat bearbeiten</a:t>
            </a:r>
          </a:p>
        </p:txBody>
      </p:sp>
      <p:sp>
        <p:nvSpPr>
          <p:cNvPr id="3" name="Bildplatzhalter 2"/>
          <p:cNvSpPr>
            <a:spLocks noGrp="1"/>
          </p:cNvSpPr>
          <p:nvPr>
            <p:ph type="pic" idx="1"/>
          </p:nvPr>
        </p:nvSpPr>
        <p:spPr>
          <a:xfrm>
            <a:off x="1792288" y="1394847"/>
            <a:ext cx="5486400" cy="33327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Mastertextformat bearbeiten</a:t>
            </a:r>
          </a:p>
        </p:txBody>
      </p:sp>
      <p:sp>
        <p:nvSpPr>
          <p:cNvPr id="5" name="Datumsplatzhalter 4"/>
          <p:cNvSpPr>
            <a:spLocks noGrp="1"/>
          </p:cNvSpPr>
          <p:nvPr>
            <p:ph type="dt" sz="half" idx="10"/>
          </p:nvPr>
        </p:nvSpPr>
        <p:spPr/>
        <p:txBody>
          <a:bodyPr/>
          <a:lstStyle/>
          <a:p>
            <a:fld id="{643018B5-08B5-C14B-AD22-4C18D66973B4}" type="datetime1">
              <a:rPr lang="de-DE" smtClean="0"/>
              <a:t>07.01.2020</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34C2B185-F190-5041-AEFF-59E6004CC2CA}" type="slidenum">
              <a:rPr lang="de-DE" smtClean="0"/>
              <a:pPr/>
              <a:t>‹Nr.›</a:t>
            </a:fld>
            <a:endParaRPr lang="de-DE" dirty="0"/>
          </a:p>
        </p:txBody>
      </p:sp>
    </p:spTree>
    <p:extLst>
      <p:ext uri="{BB962C8B-B14F-4D97-AF65-F5344CB8AC3E}">
        <p14:creationId xmlns:p14="http://schemas.microsoft.com/office/powerpoint/2010/main" val="2189562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 Überschrift Aufzählung">
    <p:spTree>
      <p:nvGrpSpPr>
        <p:cNvPr id="1" name=""/>
        <p:cNvGrpSpPr/>
        <p:nvPr/>
      </p:nvGrpSpPr>
      <p:grpSpPr>
        <a:xfrm>
          <a:off x="0" y="0"/>
          <a:ext cx="0" cy="0"/>
          <a:chOff x="0" y="0"/>
          <a:chExt cx="0" cy="0"/>
        </a:xfrm>
      </p:grpSpPr>
      <p:sp>
        <p:nvSpPr>
          <p:cNvPr id="3" name="Textplatzhalter 9"/>
          <p:cNvSpPr>
            <a:spLocks noGrp="1"/>
          </p:cNvSpPr>
          <p:nvPr>
            <p:ph type="body" sz="quarter" idx="10" hasCustomPrompt="1"/>
          </p:nvPr>
        </p:nvSpPr>
        <p:spPr>
          <a:xfrm>
            <a:off x="287338" y="1989138"/>
            <a:ext cx="5545137" cy="2678112"/>
          </a:xfrm>
          <a:prstGeom prst="rect">
            <a:avLst/>
          </a:prstGeom>
        </p:spPr>
        <p:txBody>
          <a:bodyPr/>
          <a:lstStyle>
            <a:lvl1pPr>
              <a:buFont typeface="Wingdings" panose="05000000000000000000" pitchFamily="2" charset="2"/>
              <a:buChar char="§"/>
              <a:defRPr sz="2400" b="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de-DE" dirty="0"/>
              <a:t>Schriftgröße 24</a:t>
            </a:r>
          </a:p>
          <a:p>
            <a:pPr lvl="0"/>
            <a:r>
              <a:rPr lang="de-DE" dirty="0"/>
              <a:t>nur Wichtiges fett</a:t>
            </a:r>
          </a:p>
        </p:txBody>
      </p:sp>
      <p:sp>
        <p:nvSpPr>
          <p:cNvPr id="4" name="Inhaltsplatzhalter 20"/>
          <p:cNvSpPr>
            <a:spLocks noGrp="1"/>
          </p:cNvSpPr>
          <p:nvPr>
            <p:ph sz="quarter" idx="15" hasCustomPrompt="1"/>
          </p:nvPr>
        </p:nvSpPr>
        <p:spPr>
          <a:xfrm>
            <a:off x="540000" y="180000"/>
            <a:ext cx="5173133" cy="609604"/>
          </a:xfrm>
          <a:prstGeom prst="rect">
            <a:avLst/>
          </a:prstGeom>
        </p:spPr>
        <p:txBody>
          <a:bodyPr/>
          <a:lstStyle>
            <a:lvl1pPr>
              <a:defRPr sz="3600" b="1" baseline="0">
                <a:latin typeface="+mj-lt"/>
              </a:defRPr>
            </a:lvl1pPr>
            <a:lvl2pPr>
              <a:defRPr sz="3600" b="1">
                <a:latin typeface="+mj-lt"/>
              </a:defRPr>
            </a:lvl2pPr>
            <a:lvl3pPr>
              <a:defRPr sz="3600" b="1">
                <a:latin typeface="+mj-lt"/>
              </a:defRPr>
            </a:lvl3pPr>
            <a:lvl4pPr>
              <a:defRPr sz="3600" b="1">
                <a:latin typeface="+mj-lt"/>
              </a:defRPr>
            </a:lvl4pPr>
            <a:lvl5pPr>
              <a:defRPr sz="3600" b="1">
                <a:latin typeface="+mj-lt"/>
              </a:defRPr>
            </a:lvl5pPr>
          </a:lstStyle>
          <a:p>
            <a:pPr lvl="0"/>
            <a:r>
              <a:rPr lang="de-DE" dirty="0"/>
              <a:t>1.Überschrift 36 </a:t>
            </a:r>
            <a:r>
              <a:rPr lang="de-DE" dirty="0" err="1"/>
              <a:t>pt</a:t>
            </a:r>
            <a:r>
              <a:rPr lang="de-DE" dirty="0"/>
              <a:t> fett</a:t>
            </a:r>
          </a:p>
        </p:txBody>
      </p:sp>
    </p:spTree>
    <p:extLst>
      <p:ext uri="{BB962C8B-B14F-4D97-AF65-F5344CB8AC3E}">
        <p14:creationId xmlns:p14="http://schemas.microsoft.com/office/powerpoint/2010/main" val="2741568382"/>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Text Placeholder 7"/>
          <p:cNvSpPr>
            <a:spLocks noGrp="1"/>
          </p:cNvSpPr>
          <p:nvPr>
            <p:ph type="body" sz="quarter" idx="12"/>
          </p:nvPr>
        </p:nvSpPr>
        <p:spPr>
          <a:xfrm>
            <a:off x="386956" y="6587140"/>
            <a:ext cx="1924505" cy="169277"/>
          </a:xfrm>
        </p:spPr>
        <p:txBody>
          <a:bodyPr wrap="none" lIns="0" tIns="0" rIns="0" bIns="0" anchor="b">
            <a:spAutoFit/>
          </a:bodyPr>
          <a:lstStyle>
            <a:lvl1pPr marL="0" indent="0">
              <a:lnSpc>
                <a:spcPct val="90000"/>
              </a:lnSpc>
              <a:spcBef>
                <a:spcPts val="0"/>
              </a:spcBef>
              <a:spcAft>
                <a:spcPts val="0"/>
              </a:spcAft>
              <a:buFontTx/>
              <a:buNone/>
              <a:defRPr sz="1200"/>
            </a:lvl1pPr>
          </a:lstStyle>
          <a:p>
            <a:pPr lvl="0"/>
            <a:r>
              <a:rPr lang="de-DE"/>
              <a:t>Mastertextformat bearbeiten</a:t>
            </a:r>
          </a:p>
        </p:txBody>
      </p:sp>
      <p:sp>
        <p:nvSpPr>
          <p:cNvPr id="7" name="Text Placeholder 7"/>
          <p:cNvSpPr>
            <a:spLocks noGrp="1"/>
          </p:cNvSpPr>
          <p:nvPr>
            <p:ph type="body" sz="quarter" idx="13"/>
          </p:nvPr>
        </p:nvSpPr>
        <p:spPr>
          <a:xfrm>
            <a:off x="6940891" y="6587140"/>
            <a:ext cx="1924505" cy="169277"/>
          </a:xfrm>
        </p:spPr>
        <p:txBody>
          <a:bodyPr wrap="none" lIns="0" tIns="0" rIns="0" bIns="0" anchor="b">
            <a:spAutoFit/>
          </a:bodyPr>
          <a:lstStyle>
            <a:lvl1pPr marL="0" indent="0" algn="r">
              <a:lnSpc>
                <a:spcPct val="90000"/>
              </a:lnSpc>
              <a:spcBef>
                <a:spcPts val="0"/>
              </a:spcBef>
              <a:spcAft>
                <a:spcPts val="0"/>
              </a:spcAft>
              <a:buFontTx/>
              <a:buNone/>
              <a:defRPr sz="1200"/>
            </a:lvl1pPr>
          </a:lstStyle>
          <a:p>
            <a:pPr lvl="0"/>
            <a:r>
              <a:rPr lang="de-DE"/>
              <a:t>Mastertextformat bearbeiten</a:t>
            </a:r>
          </a:p>
        </p:txBody>
      </p:sp>
    </p:spTree>
    <p:extLst>
      <p:ext uri="{BB962C8B-B14F-4D97-AF65-F5344CB8AC3E}">
        <p14:creationId xmlns:p14="http://schemas.microsoft.com/office/powerpoint/2010/main" val="1094003324"/>
      </p:ext>
    </p:extLst>
  </p:cSld>
  <p:clrMapOvr>
    <a:masterClrMapping/>
  </p:clrMapOvr>
  <p:transition spd="med">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b="1">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8CE5BDB-5AA9-194C-8D6E-6062AF52A0CB}" type="datetimeFigureOut">
              <a:rPr lang="en-US"/>
              <a:pPr>
                <a:defRPr/>
              </a:pPr>
              <a:t>1/7/2020</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6B59167-2369-4143-8FCA-1E4B516395A2}" type="slidenum">
              <a:rPr lang="en-US"/>
              <a:pPr>
                <a:defRPr/>
              </a:pPr>
              <a:t>‹Nr.›</a:t>
            </a:fld>
            <a:endParaRPr lang="en-US"/>
          </a:p>
        </p:txBody>
      </p:sp>
    </p:spTree>
    <p:extLst>
      <p:ext uri="{BB962C8B-B14F-4D97-AF65-F5344CB8AC3E}">
        <p14:creationId xmlns:p14="http://schemas.microsoft.com/office/powerpoint/2010/main" val="121835304"/>
      </p:ext>
    </p:extLst>
  </p:cSld>
  <p:clrMapOvr>
    <a:masterClrMapping/>
  </p:clrMapOvr>
  <p:transition spd="slow" advTm="7482">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el und Inhalt">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Inhaltsplatzhalter 4"/>
          <p:cNvSpPr>
            <a:spLocks noGrp="1"/>
          </p:cNvSpPr>
          <p:nvPr>
            <p:ph sz="quarter" idx="10"/>
          </p:nvPr>
        </p:nvSpPr>
        <p:spPr>
          <a:xfrm>
            <a:off x="814884" y="6308769"/>
            <a:ext cx="8058215" cy="432643"/>
          </a:xfrm>
        </p:spPr>
        <p:txBody>
          <a:bodyPr anchor="b">
            <a:noAutofit/>
          </a:bodyPr>
          <a:lstStyle>
            <a:lvl1pPr marL="0" indent="0">
              <a:spcBef>
                <a:spcPts val="0"/>
              </a:spcBef>
              <a:buNone/>
              <a:defRPr sz="900" b="0"/>
            </a:lvl1pPr>
            <a:lvl2pPr>
              <a:buNone/>
              <a:defRPr sz="1400"/>
            </a:lvl2pPr>
            <a:lvl3pPr>
              <a:buNone/>
              <a:defRPr sz="1400"/>
            </a:lvl3pPr>
            <a:lvl4pPr>
              <a:buNone/>
              <a:defRPr sz="1200"/>
            </a:lvl4pPr>
            <a:lvl5pPr>
              <a:buNone/>
              <a:defRPr sz="1100"/>
            </a:lvl5pPr>
          </a:lstStyle>
          <a:p>
            <a:pPr lvl="0"/>
            <a:endParaRPr lang="de-DE" dirty="0"/>
          </a:p>
        </p:txBody>
      </p:sp>
      <p:sp>
        <p:nvSpPr>
          <p:cNvPr id="6" name="Inhaltsplatzhalter 4"/>
          <p:cNvSpPr>
            <a:spLocks noGrp="1"/>
          </p:cNvSpPr>
          <p:nvPr>
            <p:ph sz="quarter" idx="11"/>
          </p:nvPr>
        </p:nvSpPr>
        <p:spPr>
          <a:xfrm>
            <a:off x="814884" y="5994444"/>
            <a:ext cx="8058215" cy="432643"/>
          </a:xfrm>
        </p:spPr>
        <p:txBody>
          <a:bodyPr anchor="b">
            <a:noAutofit/>
          </a:bodyPr>
          <a:lstStyle>
            <a:lvl1pPr marL="0" indent="0">
              <a:spcBef>
                <a:spcPts val="0"/>
              </a:spcBef>
              <a:buNone/>
              <a:defRPr sz="900" b="0">
                <a:solidFill>
                  <a:schemeClr val="bg1">
                    <a:lumMod val="50000"/>
                  </a:schemeClr>
                </a:solidFill>
              </a:defRPr>
            </a:lvl1pPr>
            <a:lvl2pPr>
              <a:buNone/>
              <a:defRPr sz="1400"/>
            </a:lvl2pPr>
            <a:lvl3pPr>
              <a:buNone/>
              <a:defRPr sz="1400"/>
            </a:lvl3pPr>
            <a:lvl4pPr>
              <a:buNone/>
              <a:defRPr sz="1200"/>
            </a:lvl4pPr>
            <a:lvl5pPr>
              <a:buNone/>
              <a:defRPr sz="1100"/>
            </a:lvl5pPr>
          </a:lstStyle>
          <a:p>
            <a:pPr lvl="0"/>
            <a:endParaRPr lang="de-DE" dirty="0"/>
          </a:p>
        </p:txBody>
      </p:sp>
      <p:sp>
        <p:nvSpPr>
          <p:cNvPr id="7" name="Rectangle 7"/>
          <p:cNvSpPr>
            <a:spLocks noChangeArrowheads="1"/>
          </p:cNvSpPr>
          <p:nvPr userDrawn="1"/>
        </p:nvSpPr>
        <p:spPr bwMode="auto">
          <a:xfrm>
            <a:off x="461210" y="6149475"/>
            <a:ext cx="7595937" cy="363621"/>
          </a:xfrm>
          <a:prstGeom prst="rect">
            <a:avLst/>
          </a:prstGeom>
          <a:gradFill rotWithShape="0">
            <a:gsLst>
              <a:gs pos="0">
                <a:schemeClr val="bg1"/>
              </a:gs>
              <a:gs pos="100000">
                <a:srgbClr val="3C4A97"/>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de-DE" altLang="de-DE"/>
          </a:p>
        </p:txBody>
      </p:sp>
      <p:pic>
        <p:nvPicPr>
          <p:cNvPr id="8" name="Picture 8" descr="Z:\ralfbickel auf meinem Mac\Desktop\Praxis\neue Praxis\B blau 12.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13761" y="6116865"/>
            <a:ext cx="337835" cy="43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76524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039705"/>
            <a:ext cx="7772400" cy="1470025"/>
          </a:xfrm>
        </p:spPr>
        <p:txBody>
          <a:bodyPr anchor="b"/>
          <a:lstStyle>
            <a:lvl1pPr algn="ctr">
              <a:defRPr lang="de-DE" sz="4000" b="1" dirty="0" smtClean="0">
                <a:solidFill>
                  <a:srgbClr val="00338D"/>
                </a:solidFill>
                <a:latin typeface="Arial"/>
                <a:ea typeface="ＭＳ Ｐゴシック" charset="0"/>
                <a:cs typeface="Arial"/>
              </a:defRPr>
            </a:lvl1pPr>
          </a:lstStyle>
          <a:p>
            <a:r>
              <a:rPr lang="de-DE" dirty="0"/>
              <a:t>Mastertitelformat bearbeiten</a:t>
            </a:r>
          </a:p>
        </p:txBody>
      </p:sp>
      <p:sp>
        <p:nvSpPr>
          <p:cNvPr id="3" name="Untertitel 2"/>
          <p:cNvSpPr>
            <a:spLocks noGrp="1"/>
          </p:cNvSpPr>
          <p:nvPr>
            <p:ph type="subTitle" idx="1"/>
          </p:nvPr>
        </p:nvSpPr>
        <p:spPr>
          <a:xfrm>
            <a:off x="685800" y="3727442"/>
            <a:ext cx="7772400" cy="1752600"/>
          </a:xfrm>
        </p:spPr>
        <p:txBody>
          <a:bodyPr/>
          <a:lstStyle>
            <a:lvl1pPr marL="0" indent="0" algn="ctr">
              <a:buNone/>
              <a:defRPr lang="de-DE" sz="2600" b="0" dirty="0" smtClean="0">
                <a:solidFill>
                  <a:schemeClr val="tx1"/>
                </a:solidFill>
                <a:latin typeface="Arial"/>
                <a:ea typeface="ＭＳ Ｐゴシック"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sp>
        <p:nvSpPr>
          <p:cNvPr id="4" name="Datumsplatzhalter 3">
            <a:extLst>
              <a:ext uri="{FF2B5EF4-FFF2-40B4-BE49-F238E27FC236}">
                <a16:creationId xmlns:a16="http://schemas.microsoft.com/office/drawing/2014/main" xmlns="" id="{692D60AB-53A0-46C9-8293-4FAC9AC2F87D}"/>
              </a:ext>
            </a:extLst>
          </p:cNvPr>
          <p:cNvSpPr>
            <a:spLocks noGrp="1"/>
          </p:cNvSpPr>
          <p:nvPr>
            <p:ph type="dt" sz="half" idx="10"/>
          </p:nvPr>
        </p:nvSpPr>
        <p:spPr/>
        <p:txBody>
          <a:bodyPr/>
          <a:lstStyle>
            <a:lvl1pPr>
              <a:defRPr/>
            </a:lvl1pPr>
          </a:lstStyle>
          <a:p>
            <a:pPr>
              <a:defRPr/>
            </a:pPr>
            <a:fld id="{2A9ADD9D-A797-40EE-88E1-053E8D768F5D}" type="datetimeFigureOut">
              <a:rPr lang="de-DE" altLang="de-DE"/>
              <a:pPr>
                <a:defRPr/>
              </a:pPr>
              <a:t>07.01.2020</a:t>
            </a:fld>
            <a:endParaRPr lang="de-DE" altLang="de-DE"/>
          </a:p>
        </p:txBody>
      </p:sp>
      <p:sp>
        <p:nvSpPr>
          <p:cNvPr id="5" name="Fußzeilenplatzhalter 4">
            <a:extLst>
              <a:ext uri="{FF2B5EF4-FFF2-40B4-BE49-F238E27FC236}">
                <a16:creationId xmlns:a16="http://schemas.microsoft.com/office/drawing/2014/main" xmlns="" id="{88A03613-0E53-48C6-9C9F-A9E0EDFD4C58}"/>
              </a:ext>
            </a:extLst>
          </p:cNvPr>
          <p:cNvSpPr>
            <a:spLocks noGrp="1"/>
          </p:cNvSpPr>
          <p:nvPr>
            <p:ph type="ftr" sz="quarter" idx="11"/>
          </p:nvPr>
        </p:nvSpPr>
        <p:spPr/>
        <p:txBody>
          <a:bodyPr/>
          <a:lstStyle>
            <a:lvl1pPr>
              <a:defRPr/>
            </a:lvl1pPr>
          </a:lstStyle>
          <a:p>
            <a:pPr>
              <a:defRPr/>
            </a:pPr>
            <a:endParaRPr lang="de-DE" altLang="de-DE"/>
          </a:p>
        </p:txBody>
      </p:sp>
      <p:sp>
        <p:nvSpPr>
          <p:cNvPr id="6" name="Foliennummernplatzhalter 5">
            <a:extLst>
              <a:ext uri="{FF2B5EF4-FFF2-40B4-BE49-F238E27FC236}">
                <a16:creationId xmlns:a16="http://schemas.microsoft.com/office/drawing/2014/main" xmlns="" id="{62599C30-D36A-4C90-A5D2-DD6E52A2618F}"/>
              </a:ext>
            </a:extLst>
          </p:cNvPr>
          <p:cNvSpPr>
            <a:spLocks noGrp="1"/>
          </p:cNvSpPr>
          <p:nvPr>
            <p:ph type="sldNum" sz="quarter" idx="12"/>
          </p:nvPr>
        </p:nvSpPr>
        <p:spPr/>
        <p:txBody>
          <a:bodyPr/>
          <a:lstStyle>
            <a:lvl1pPr>
              <a:defRPr/>
            </a:lvl1pPr>
          </a:lstStyle>
          <a:p>
            <a:fld id="{332FAF04-FC64-40A2-89CE-E96962BD4FB5}" type="slidenum">
              <a:rPr lang="de-DE" altLang="de-DE"/>
              <a:pPr/>
              <a:t>‹Nr.›</a:t>
            </a:fld>
            <a:endParaRPr lang="de-DE" altLang="de-DE"/>
          </a:p>
        </p:txBody>
      </p:sp>
    </p:spTree>
    <p:extLst>
      <p:ext uri="{BB962C8B-B14F-4D97-AF65-F5344CB8AC3E}">
        <p14:creationId xmlns:p14="http://schemas.microsoft.com/office/powerpoint/2010/main" val="2065551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753953"/>
            <a:ext cx="7772400" cy="1470025"/>
          </a:xfrm>
        </p:spPr>
        <p:txBody>
          <a:bodyPr anchor="b"/>
          <a:lstStyle>
            <a:lvl1pPr algn="ctr">
              <a:defRPr lang="de-DE" sz="4000" b="1" dirty="0" smtClean="0">
                <a:solidFill>
                  <a:srgbClr val="00338D"/>
                </a:solidFill>
                <a:latin typeface="Arial"/>
                <a:ea typeface="ＭＳ Ｐゴシック" charset="0"/>
                <a:cs typeface="Arial"/>
              </a:defRPr>
            </a:lvl1pPr>
          </a:lstStyle>
          <a:p>
            <a:r>
              <a:rPr lang="de-DE" dirty="0"/>
              <a:t>Mastertitelformat bearbeiten</a:t>
            </a:r>
          </a:p>
        </p:txBody>
      </p:sp>
      <p:sp>
        <p:nvSpPr>
          <p:cNvPr id="3" name="Untertitel 2"/>
          <p:cNvSpPr>
            <a:spLocks noGrp="1"/>
          </p:cNvSpPr>
          <p:nvPr>
            <p:ph type="subTitle" idx="1"/>
          </p:nvPr>
        </p:nvSpPr>
        <p:spPr>
          <a:xfrm>
            <a:off x="685800" y="3441690"/>
            <a:ext cx="7772400" cy="992337"/>
          </a:xfrm>
        </p:spPr>
        <p:txBody>
          <a:bodyPr/>
          <a:lstStyle>
            <a:lvl1pPr marL="0" indent="0" algn="ctr">
              <a:buNone/>
              <a:defRPr lang="de-DE" sz="2600" b="0" dirty="0" smtClean="0">
                <a:solidFill>
                  <a:schemeClr val="tx1"/>
                </a:solidFill>
                <a:latin typeface="Arial"/>
                <a:ea typeface="ＭＳ Ｐゴシック"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sp>
        <p:nvSpPr>
          <p:cNvPr id="9" name="Bildplatzhalter 8"/>
          <p:cNvSpPr>
            <a:spLocks noGrp="1"/>
          </p:cNvSpPr>
          <p:nvPr>
            <p:ph type="pic" sz="quarter" idx="10"/>
          </p:nvPr>
        </p:nvSpPr>
        <p:spPr>
          <a:xfrm>
            <a:off x="685800" y="4581520"/>
            <a:ext cx="7772400" cy="1609725"/>
          </a:xfrm>
          <a:ln w="28575" cmpd="sng">
            <a:solidFill>
              <a:srgbClr val="F7C40A"/>
            </a:solidFill>
          </a:ln>
        </p:spPr>
        <p:txBody>
          <a:bodyPr rtlCol="0">
            <a:normAutofit/>
          </a:bodyPr>
          <a:lstStyle>
            <a:lvl1pPr>
              <a:defRPr>
                <a:solidFill>
                  <a:srgbClr val="F7C40A"/>
                </a:solidFill>
              </a:defRPr>
            </a:lvl1pPr>
          </a:lstStyle>
          <a:p>
            <a:pPr lvl="0"/>
            <a:endParaRPr lang="de-DE" noProof="0"/>
          </a:p>
        </p:txBody>
      </p:sp>
      <p:sp>
        <p:nvSpPr>
          <p:cNvPr id="5" name="Datumsplatzhalter 3">
            <a:extLst>
              <a:ext uri="{FF2B5EF4-FFF2-40B4-BE49-F238E27FC236}">
                <a16:creationId xmlns:a16="http://schemas.microsoft.com/office/drawing/2014/main" xmlns="" id="{A0CDFEDC-164B-4702-AA2B-67B76080A850}"/>
              </a:ext>
            </a:extLst>
          </p:cNvPr>
          <p:cNvSpPr>
            <a:spLocks noGrp="1"/>
          </p:cNvSpPr>
          <p:nvPr>
            <p:ph type="dt" sz="half" idx="11"/>
          </p:nvPr>
        </p:nvSpPr>
        <p:spPr/>
        <p:txBody>
          <a:bodyPr/>
          <a:lstStyle>
            <a:lvl1pPr>
              <a:defRPr/>
            </a:lvl1pPr>
          </a:lstStyle>
          <a:p>
            <a:pPr>
              <a:defRPr/>
            </a:pPr>
            <a:fld id="{9AB864F1-16EF-49B1-BD4E-E9FECE9D4F81}" type="datetimeFigureOut">
              <a:rPr lang="de-DE" altLang="de-DE"/>
              <a:pPr>
                <a:defRPr/>
              </a:pPr>
              <a:t>07.01.2020</a:t>
            </a:fld>
            <a:endParaRPr lang="de-DE" altLang="de-DE"/>
          </a:p>
        </p:txBody>
      </p:sp>
      <p:sp>
        <p:nvSpPr>
          <p:cNvPr id="6" name="Fußzeilenplatzhalter 4">
            <a:extLst>
              <a:ext uri="{FF2B5EF4-FFF2-40B4-BE49-F238E27FC236}">
                <a16:creationId xmlns:a16="http://schemas.microsoft.com/office/drawing/2014/main" xmlns="" id="{D4A3B7F9-1426-4759-B52F-4A157CC5FC5E}"/>
              </a:ext>
            </a:extLst>
          </p:cNvPr>
          <p:cNvSpPr>
            <a:spLocks noGrp="1"/>
          </p:cNvSpPr>
          <p:nvPr>
            <p:ph type="ftr" sz="quarter" idx="12"/>
          </p:nvPr>
        </p:nvSpPr>
        <p:spPr/>
        <p:txBody>
          <a:bodyPr/>
          <a:lstStyle>
            <a:lvl1pPr>
              <a:defRPr/>
            </a:lvl1pPr>
          </a:lstStyle>
          <a:p>
            <a:pPr>
              <a:defRPr/>
            </a:pPr>
            <a:endParaRPr lang="de-DE" altLang="de-DE"/>
          </a:p>
        </p:txBody>
      </p:sp>
      <p:sp>
        <p:nvSpPr>
          <p:cNvPr id="7" name="Foliennummernplatzhalter 5">
            <a:extLst>
              <a:ext uri="{FF2B5EF4-FFF2-40B4-BE49-F238E27FC236}">
                <a16:creationId xmlns:a16="http://schemas.microsoft.com/office/drawing/2014/main" xmlns="" id="{B4DF0D23-600B-4136-94E7-AD510A79191C}"/>
              </a:ext>
            </a:extLst>
          </p:cNvPr>
          <p:cNvSpPr>
            <a:spLocks noGrp="1"/>
          </p:cNvSpPr>
          <p:nvPr>
            <p:ph type="sldNum" sz="quarter" idx="13"/>
          </p:nvPr>
        </p:nvSpPr>
        <p:spPr/>
        <p:txBody>
          <a:bodyPr/>
          <a:lstStyle>
            <a:lvl1pPr>
              <a:defRPr/>
            </a:lvl1pPr>
          </a:lstStyle>
          <a:p>
            <a:fld id="{6DC9400C-851D-49B8-AFF7-6693AB578120}" type="slidenum">
              <a:rPr lang="de-DE" altLang="de-DE"/>
              <a:pPr/>
              <a:t>‹Nr.›</a:t>
            </a:fld>
            <a:endParaRPr lang="de-DE" altLang="de-DE"/>
          </a:p>
        </p:txBody>
      </p:sp>
    </p:spTree>
    <p:extLst>
      <p:ext uri="{BB962C8B-B14F-4D97-AF65-F5344CB8AC3E}">
        <p14:creationId xmlns:p14="http://schemas.microsoft.com/office/powerpoint/2010/main" val="283362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4pPr marL="612000" indent="0">
              <a:buFontTx/>
              <a:buNone/>
              <a:defRPr sz="2100" baseline="0"/>
            </a:lvl4pPr>
            <a:lvl5pPr marL="925200" indent="-285750" defTabSz="536575">
              <a:buFont typeface="Arial"/>
              <a:buChar char="•"/>
              <a:tabLs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0" y="793816"/>
            <a:ext cx="8229600" cy="623822"/>
          </a:xfrm>
          <a:prstGeom prst="rect">
            <a:avLst/>
          </a:prstGeom>
        </p:spPr>
        <p:txBody>
          <a:bodyPr rtlCol="0">
            <a:normAutofit/>
          </a:bodyPr>
          <a:lstStyle/>
          <a:p>
            <a:r>
              <a:rPr lang="de-DE" dirty="0"/>
              <a:t>Mastertitelformat</a:t>
            </a:r>
          </a:p>
        </p:txBody>
      </p:sp>
      <p:sp>
        <p:nvSpPr>
          <p:cNvPr id="4" name="Datumsplatzhalter 3">
            <a:extLst>
              <a:ext uri="{FF2B5EF4-FFF2-40B4-BE49-F238E27FC236}">
                <a16:creationId xmlns:a16="http://schemas.microsoft.com/office/drawing/2014/main" xmlns="" id="{8136263B-2C13-4DFD-A861-803A3BD7046D}"/>
              </a:ext>
            </a:extLst>
          </p:cNvPr>
          <p:cNvSpPr>
            <a:spLocks noGrp="1"/>
          </p:cNvSpPr>
          <p:nvPr>
            <p:ph type="dt" sz="half" idx="10"/>
          </p:nvPr>
        </p:nvSpPr>
        <p:spPr/>
        <p:txBody>
          <a:bodyPr/>
          <a:lstStyle>
            <a:lvl1pPr>
              <a:defRPr/>
            </a:lvl1pPr>
          </a:lstStyle>
          <a:p>
            <a:pPr>
              <a:defRPr/>
            </a:pPr>
            <a:fld id="{9AFEAF0E-BC9C-4DE0-BA35-55E06DD878B8}" type="datetimeFigureOut">
              <a:rPr lang="de-DE" altLang="de-DE"/>
              <a:pPr>
                <a:defRPr/>
              </a:pPr>
              <a:t>07.01.2020</a:t>
            </a:fld>
            <a:endParaRPr lang="de-DE" altLang="de-DE"/>
          </a:p>
        </p:txBody>
      </p:sp>
      <p:sp>
        <p:nvSpPr>
          <p:cNvPr id="5" name="Fußzeilenplatzhalter 4">
            <a:extLst>
              <a:ext uri="{FF2B5EF4-FFF2-40B4-BE49-F238E27FC236}">
                <a16:creationId xmlns:a16="http://schemas.microsoft.com/office/drawing/2014/main" xmlns="" id="{A5461B0E-6021-4782-924D-CB74EAACB6A3}"/>
              </a:ext>
            </a:extLst>
          </p:cNvPr>
          <p:cNvSpPr>
            <a:spLocks noGrp="1"/>
          </p:cNvSpPr>
          <p:nvPr>
            <p:ph type="ftr" sz="quarter" idx="11"/>
          </p:nvPr>
        </p:nvSpPr>
        <p:spPr/>
        <p:txBody>
          <a:bodyPr/>
          <a:lstStyle>
            <a:lvl1pPr>
              <a:defRPr/>
            </a:lvl1pPr>
          </a:lstStyle>
          <a:p>
            <a:pPr>
              <a:defRPr/>
            </a:pPr>
            <a:endParaRPr lang="de-DE" altLang="de-DE"/>
          </a:p>
        </p:txBody>
      </p:sp>
      <p:sp>
        <p:nvSpPr>
          <p:cNvPr id="6" name="Foliennummernplatzhalter 5">
            <a:extLst>
              <a:ext uri="{FF2B5EF4-FFF2-40B4-BE49-F238E27FC236}">
                <a16:creationId xmlns:a16="http://schemas.microsoft.com/office/drawing/2014/main" xmlns="" id="{0B1CB4D4-08D8-497D-9503-693D5C0AB9F0}"/>
              </a:ext>
            </a:extLst>
          </p:cNvPr>
          <p:cNvSpPr>
            <a:spLocks noGrp="1"/>
          </p:cNvSpPr>
          <p:nvPr>
            <p:ph type="sldNum" sz="quarter" idx="12"/>
          </p:nvPr>
        </p:nvSpPr>
        <p:spPr/>
        <p:txBody>
          <a:bodyPr/>
          <a:lstStyle>
            <a:lvl1pPr>
              <a:defRPr/>
            </a:lvl1pPr>
          </a:lstStyle>
          <a:p>
            <a:fld id="{164CDDFE-4FEA-432F-9400-7B423BBFD26B}" type="slidenum">
              <a:rPr lang="de-DE" altLang="de-DE"/>
              <a:pPr/>
              <a:t>‹Nr.›</a:t>
            </a:fld>
            <a:endParaRPr lang="de-DE" altLang="de-DE"/>
          </a:p>
        </p:txBody>
      </p:sp>
    </p:spTree>
    <p:extLst>
      <p:ext uri="{BB962C8B-B14F-4D97-AF65-F5344CB8AC3E}">
        <p14:creationId xmlns:p14="http://schemas.microsoft.com/office/powerpoint/2010/main" val="31768748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pic>
        <p:nvPicPr>
          <p:cNvPr id="4" name="Grafik 9">
            <a:extLst>
              <a:ext uri="{FF2B5EF4-FFF2-40B4-BE49-F238E27FC236}">
                <a16:creationId xmlns:a16="http://schemas.microsoft.com/office/drawing/2014/main" xmlns="" id="{5CBDD49D-941A-4CF5-91D9-3DBBBB4397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05663" y="793750"/>
            <a:ext cx="148113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p:cNvSpPr>
            <a:spLocks noGrp="1"/>
          </p:cNvSpPr>
          <p:nvPr>
            <p:ph idx="1"/>
          </p:nvPr>
        </p:nvSpPr>
        <p:spPr>
          <a:xfrm>
            <a:off x="457200" y="1600200"/>
            <a:ext cx="6462079" cy="4525963"/>
          </a:xfrm>
        </p:spPr>
        <p:txBody>
          <a:bodyPr/>
          <a:lstStyle>
            <a:lvl4pPr marL="612000" indent="0">
              <a:buFontTx/>
              <a:buNone/>
              <a:defRPr sz="2100" baseline="0"/>
            </a:lvl4pPr>
            <a:lvl5pPr marL="925200" indent="-285750" defTabSz="536575">
              <a:buFont typeface="Arial"/>
              <a:buChar char="•"/>
              <a:tabLs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0" y="793816"/>
            <a:ext cx="6462079" cy="623822"/>
          </a:xfrm>
          <a:prstGeom prst="rect">
            <a:avLst/>
          </a:prstGeom>
        </p:spPr>
        <p:txBody>
          <a:bodyPr rtlCol="0">
            <a:normAutofit/>
          </a:bodyPr>
          <a:lstStyle/>
          <a:p>
            <a:r>
              <a:rPr lang="de-DE" dirty="0"/>
              <a:t>Mastertitelformat</a:t>
            </a:r>
          </a:p>
        </p:txBody>
      </p:sp>
      <p:sp>
        <p:nvSpPr>
          <p:cNvPr id="5" name="Datumsplatzhalter 3">
            <a:extLst>
              <a:ext uri="{FF2B5EF4-FFF2-40B4-BE49-F238E27FC236}">
                <a16:creationId xmlns:a16="http://schemas.microsoft.com/office/drawing/2014/main" xmlns="" id="{A1560DB1-B4DA-4AE1-A4EA-4DA0177C7741}"/>
              </a:ext>
            </a:extLst>
          </p:cNvPr>
          <p:cNvSpPr>
            <a:spLocks noGrp="1"/>
          </p:cNvSpPr>
          <p:nvPr>
            <p:ph type="dt" sz="half" idx="10"/>
          </p:nvPr>
        </p:nvSpPr>
        <p:spPr/>
        <p:txBody>
          <a:bodyPr/>
          <a:lstStyle>
            <a:lvl1pPr>
              <a:defRPr/>
            </a:lvl1pPr>
          </a:lstStyle>
          <a:p>
            <a:pPr>
              <a:defRPr/>
            </a:pPr>
            <a:fld id="{BF419229-145A-4E37-8EF3-F7E35FC5B79F}" type="datetimeFigureOut">
              <a:rPr lang="de-DE" altLang="de-DE"/>
              <a:pPr>
                <a:defRPr/>
              </a:pPr>
              <a:t>07.01.2020</a:t>
            </a:fld>
            <a:endParaRPr lang="de-DE" altLang="de-DE"/>
          </a:p>
        </p:txBody>
      </p:sp>
      <p:sp>
        <p:nvSpPr>
          <p:cNvPr id="6" name="Fußzeilenplatzhalter 4">
            <a:extLst>
              <a:ext uri="{FF2B5EF4-FFF2-40B4-BE49-F238E27FC236}">
                <a16:creationId xmlns:a16="http://schemas.microsoft.com/office/drawing/2014/main" xmlns="" id="{E37D80D3-AAED-41E6-B884-C5D4661C506D}"/>
              </a:ext>
            </a:extLst>
          </p:cNvPr>
          <p:cNvSpPr>
            <a:spLocks noGrp="1"/>
          </p:cNvSpPr>
          <p:nvPr>
            <p:ph type="ftr" sz="quarter" idx="11"/>
          </p:nvPr>
        </p:nvSpPr>
        <p:spPr/>
        <p:txBody>
          <a:bodyPr/>
          <a:lstStyle>
            <a:lvl1pPr>
              <a:defRPr/>
            </a:lvl1pPr>
          </a:lstStyle>
          <a:p>
            <a:pPr>
              <a:defRPr/>
            </a:pPr>
            <a:endParaRPr lang="de-DE" altLang="de-DE"/>
          </a:p>
        </p:txBody>
      </p:sp>
      <p:sp>
        <p:nvSpPr>
          <p:cNvPr id="8" name="Foliennummernplatzhalter 5">
            <a:extLst>
              <a:ext uri="{FF2B5EF4-FFF2-40B4-BE49-F238E27FC236}">
                <a16:creationId xmlns:a16="http://schemas.microsoft.com/office/drawing/2014/main" xmlns="" id="{3278B190-AE40-4E74-9929-89B09EF33935}"/>
              </a:ext>
            </a:extLst>
          </p:cNvPr>
          <p:cNvSpPr>
            <a:spLocks noGrp="1"/>
          </p:cNvSpPr>
          <p:nvPr>
            <p:ph type="sldNum" sz="quarter" idx="12"/>
          </p:nvPr>
        </p:nvSpPr>
        <p:spPr/>
        <p:txBody>
          <a:bodyPr/>
          <a:lstStyle>
            <a:lvl1pPr>
              <a:defRPr/>
            </a:lvl1pPr>
          </a:lstStyle>
          <a:p>
            <a:fld id="{C0C69CC1-FCA0-47AE-A7A0-D2DD52FD2074}" type="slidenum">
              <a:rPr lang="de-DE" altLang="de-DE"/>
              <a:pPr/>
              <a:t>‹Nr.›</a:t>
            </a:fld>
            <a:endParaRPr lang="de-DE" altLang="de-DE"/>
          </a:p>
        </p:txBody>
      </p:sp>
    </p:spTree>
    <p:extLst>
      <p:ext uri="{BB962C8B-B14F-4D97-AF65-F5344CB8AC3E}">
        <p14:creationId xmlns:p14="http://schemas.microsoft.com/office/powerpoint/2010/main" val="27490108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pic>
        <p:nvPicPr>
          <p:cNvPr id="4" name="Grafik 10">
            <a:extLst>
              <a:ext uri="{FF2B5EF4-FFF2-40B4-BE49-F238E27FC236}">
                <a16:creationId xmlns:a16="http://schemas.microsoft.com/office/drawing/2014/main" xmlns="" id="{60E11419-7B6D-40DA-AF01-ACB591A70A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13600" y="793750"/>
            <a:ext cx="14732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p:cNvSpPr>
            <a:spLocks noGrp="1"/>
          </p:cNvSpPr>
          <p:nvPr>
            <p:ph idx="1"/>
          </p:nvPr>
        </p:nvSpPr>
        <p:spPr>
          <a:xfrm>
            <a:off x="457200" y="1600200"/>
            <a:ext cx="6462079" cy="4525963"/>
          </a:xfrm>
        </p:spPr>
        <p:txBody>
          <a:bodyPr/>
          <a:lstStyle>
            <a:lvl4pPr marL="612000" indent="0">
              <a:buFontTx/>
              <a:buNone/>
              <a:defRPr sz="2100" baseline="0"/>
            </a:lvl4pPr>
            <a:lvl5pPr marL="925200" indent="-285750" defTabSz="536575">
              <a:buFont typeface="Arial"/>
              <a:buChar char="•"/>
              <a:tabLs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0" y="793816"/>
            <a:ext cx="6462079" cy="623822"/>
          </a:xfrm>
          <a:prstGeom prst="rect">
            <a:avLst/>
          </a:prstGeom>
        </p:spPr>
        <p:txBody>
          <a:bodyPr rtlCol="0">
            <a:normAutofit/>
          </a:bodyPr>
          <a:lstStyle/>
          <a:p>
            <a:r>
              <a:rPr lang="de-DE" dirty="0"/>
              <a:t>Mastertitelformat</a:t>
            </a:r>
          </a:p>
        </p:txBody>
      </p:sp>
      <p:sp>
        <p:nvSpPr>
          <p:cNvPr id="5" name="Datumsplatzhalter 3">
            <a:extLst>
              <a:ext uri="{FF2B5EF4-FFF2-40B4-BE49-F238E27FC236}">
                <a16:creationId xmlns:a16="http://schemas.microsoft.com/office/drawing/2014/main" xmlns="" id="{7D8FA3B0-6C03-48BF-8B85-6061216236A2}"/>
              </a:ext>
            </a:extLst>
          </p:cNvPr>
          <p:cNvSpPr>
            <a:spLocks noGrp="1"/>
          </p:cNvSpPr>
          <p:nvPr>
            <p:ph type="dt" sz="half" idx="10"/>
          </p:nvPr>
        </p:nvSpPr>
        <p:spPr/>
        <p:txBody>
          <a:bodyPr/>
          <a:lstStyle>
            <a:lvl1pPr>
              <a:defRPr/>
            </a:lvl1pPr>
          </a:lstStyle>
          <a:p>
            <a:pPr>
              <a:defRPr/>
            </a:pPr>
            <a:fld id="{3AD11DC0-A7ED-42FA-9CDE-595BA400CB95}" type="datetimeFigureOut">
              <a:rPr lang="de-DE" altLang="de-DE"/>
              <a:pPr>
                <a:defRPr/>
              </a:pPr>
              <a:t>07.01.2020</a:t>
            </a:fld>
            <a:endParaRPr lang="de-DE" altLang="de-DE"/>
          </a:p>
        </p:txBody>
      </p:sp>
      <p:sp>
        <p:nvSpPr>
          <p:cNvPr id="6" name="Fußzeilenplatzhalter 4">
            <a:extLst>
              <a:ext uri="{FF2B5EF4-FFF2-40B4-BE49-F238E27FC236}">
                <a16:creationId xmlns:a16="http://schemas.microsoft.com/office/drawing/2014/main" xmlns="" id="{BB97C34A-8DE3-4E74-8CC4-FF166B160F93}"/>
              </a:ext>
            </a:extLst>
          </p:cNvPr>
          <p:cNvSpPr>
            <a:spLocks noGrp="1"/>
          </p:cNvSpPr>
          <p:nvPr>
            <p:ph type="ftr" sz="quarter" idx="11"/>
          </p:nvPr>
        </p:nvSpPr>
        <p:spPr/>
        <p:txBody>
          <a:bodyPr/>
          <a:lstStyle>
            <a:lvl1pPr>
              <a:defRPr/>
            </a:lvl1pPr>
          </a:lstStyle>
          <a:p>
            <a:pPr>
              <a:defRPr/>
            </a:pPr>
            <a:endParaRPr lang="de-DE" altLang="de-DE"/>
          </a:p>
        </p:txBody>
      </p:sp>
      <p:sp>
        <p:nvSpPr>
          <p:cNvPr id="8" name="Foliennummernplatzhalter 5">
            <a:extLst>
              <a:ext uri="{FF2B5EF4-FFF2-40B4-BE49-F238E27FC236}">
                <a16:creationId xmlns:a16="http://schemas.microsoft.com/office/drawing/2014/main" xmlns="" id="{6BF73995-BEEB-412A-9B17-98EF0A307B11}"/>
              </a:ext>
            </a:extLst>
          </p:cNvPr>
          <p:cNvSpPr>
            <a:spLocks noGrp="1"/>
          </p:cNvSpPr>
          <p:nvPr>
            <p:ph type="sldNum" sz="quarter" idx="12"/>
          </p:nvPr>
        </p:nvSpPr>
        <p:spPr/>
        <p:txBody>
          <a:bodyPr/>
          <a:lstStyle>
            <a:lvl1pPr>
              <a:defRPr/>
            </a:lvl1pPr>
          </a:lstStyle>
          <a:p>
            <a:fld id="{F9FE654F-2968-4C2D-BEE6-A025CDC04D0B}" type="slidenum">
              <a:rPr lang="de-DE" altLang="de-DE"/>
              <a:pPr/>
              <a:t>‹Nr.›</a:t>
            </a:fld>
            <a:endParaRPr lang="de-DE" altLang="de-DE"/>
          </a:p>
        </p:txBody>
      </p:sp>
    </p:spTree>
    <p:extLst>
      <p:ext uri="{BB962C8B-B14F-4D97-AF65-F5344CB8AC3E}">
        <p14:creationId xmlns:p14="http://schemas.microsoft.com/office/powerpoint/2010/main" val="377473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pSp>
        <p:nvGrpSpPr>
          <p:cNvPr id="2" name="Group 15"/>
          <p:cNvGrpSpPr>
            <a:grpSpLocks/>
          </p:cNvGrpSpPr>
          <p:nvPr/>
        </p:nvGrpSpPr>
        <p:grpSpPr bwMode="auto">
          <a:xfrm>
            <a:off x="0" y="0"/>
            <a:ext cx="9144000" cy="6858000"/>
            <a:chOff x="0" y="0"/>
            <a:chExt cx="5760" cy="4320"/>
          </a:xfrm>
        </p:grpSpPr>
        <p:pic>
          <p:nvPicPr>
            <p:cNvPr id="3" name="Picture 11" descr="back_unt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033"/>
              <a:ext cx="5760"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element-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508" cy="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de-DE"/>
          </a:p>
        </p:txBody>
      </p:sp>
    </p:spTree>
    <p:extLst>
      <p:ext uri="{BB962C8B-B14F-4D97-AF65-F5344CB8AC3E}">
        <p14:creationId xmlns:p14="http://schemas.microsoft.com/office/powerpoint/2010/main" val="6011509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pic>
        <p:nvPicPr>
          <p:cNvPr id="4" name="Grafik 9">
            <a:extLst>
              <a:ext uri="{FF2B5EF4-FFF2-40B4-BE49-F238E27FC236}">
                <a16:creationId xmlns:a16="http://schemas.microsoft.com/office/drawing/2014/main" xmlns="" id="{C0BD4D89-4EF7-42A5-B5FA-BD4F565DC5A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05663" y="793750"/>
            <a:ext cx="148113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10">
            <a:extLst>
              <a:ext uri="{FF2B5EF4-FFF2-40B4-BE49-F238E27FC236}">
                <a16:creationId xmlns:a16="http://schemas.microsoft.com/office/drawing/2014/main" xmlns="" id="{00C44CCD-4F56-43D3-875B-803BBE781CA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13600" y="1839913"/>
            <a:ext cx="14732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p:cNvSpPr>
            <a:spLocks noGrp="1"/>
          </p:cNvSpPr>
          <p:nvPr>
            <p:ph idx="1"/>
          </p:nvPr>
        </p:nvSpPr>
        <p:spPr>
          <a:xfrm>
            <a:off x="457200" y="1600200"/>
            <a:ext cx="6462079" cy="4525963"/>
          </a:xfrm>
        </p:spPr>
        <p:txBody>
          <a:bodyPr/>
          <a:lstStyle>
            <a:lvl4pPr marL="612000" indent="0">
              <a:buFontTx/>
              <a:buNone/>
              <a:defRPr sz="2100" baseline="0"/>
            </a:lvl4pPr>
            <a:lvl5pPr marL="925200" indent="-285750" defTabSz="536575">
              <a:buFont typeface="Arial"/>
              <a:buChar char="•"/>
              <a:tabLs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0" y="793816"/>
            <a:ext cx="6462079" cy="623822"/>
          </a:xfrm>
          <a:prstGeom prst="rect">
            <a:avLst/>
          </a:prstGeom>
        </p:spPr>
        <p:txBody>
          <a:bodyPr rtlCol="0">
            <a:normAutofit/>
          </a:bodyPr>
          <a:lstStyle/>
          <a:p>
            <a:r>
              <a:rPr lang="de-DE" dirty="0"/>
              <a:t>Mastertitelformat</a:t>
            </a:r>
          </a:p>
        </p:txBody>
      </p:sp>
      <p:sp>
        <p:nvSpPr>
          <p:cNvPr id="6" name="Datumsplatzhalter 3">
            <a:extLst>
              <a:ext uri="{FF2B5EF4-FFF2-40B4-BE49-F238E27FC236}">
                <a16:creationId xmlns:a16="http://schemas.microsoft.com/office/drawing/2014/main" xmlns="" id="{17B4E780-29A4-4D75-B55F-57849D9B99DC}"/>
              </a:ext>
            </a:extLst>
          </p:cNvPr>
          <p:cNvSpPr>
            <a:spLocks noGrp="1"/>
          </p:cNvSpPr>
          <p:nvPr>
            <p:ph type="dt" sz="half" idx="10"/>
          </p:nvPr>
        </p:nvSpPr>
        <p:spPr/>
        <p:txBody>
          <a:bodyPr/>
          <a:lstStyle>
            <a:lvl1pPr>
              <a:defRPr/>
            </a:lvl1pPr>
          </a:lstStyle>
          <a:p>
            <a:pPr>
              <a:defRPr/>
            </a:pPr>
            <a:fld id="{8C2D328C-1624-4062-A085-4119DDDA0E2E}" type="datetimeFigureOut">
              <a:rPr lang="de-DE" altLang="de-DE"/>
              <a:pPr>
                <a:defRPr/>
              </a:pPr>
              <a:t>07.01.2020</a:t>
            </a:fld>
            <a:endParaRPr lang="de-DE" altLang="de-DE"/>
          </a:p>
        </p:txBody>
      </p:sp>
      <p:sp>
        <p:nvSpPr>
          <p:cNvPr id="8" name="Fußzeilenplatzhalter 4">
            <a:extLst>
              <a:ext uri="{FF2B5EF4-FFF2-40B4-BE49-F238E27FC236}">
                <a16:creationId xmlns:a16="http://schemas.microsoft.com/office/drawing/2014/main" xmlns="" id="{6663AE51-80CE-4192-A72C-05AE4D690B58}"/>
              </a:ext>
            </a:extLst>
          </p:cNvPr>
          <p:cNvSpPr>
            <a:spLocks noGrp="1"/>
          </p:cNvSpPr>
          <p:nvPr>
            <p:ph type="ftr" sz="quarter" idx="11"/>
          </p:nvPr>
        </p:nvSpPr>
        <p:spPr/>
        <p:txBody>
          <a:bodyPr/>
          <a:lstStyle>
            <a:lvl1pPr>
              <a:defRPr/>
            </a:lvl1pPr>
          </a:lstStyle>
          <a:p>
            <a:pPr>
              <a:defRPr/>
            </a:pPr>
            <a:endParaRPr lang="de-DE" altLang="de-DE"/>
          </a:p>
        </p:txBody>
      </p:sp>
      <p:sp>
        <p:nvSpPr>
          <p:cNvPr id="9" name="Foliennummernplatzhalter 5">
            <a:extLst>
              <a:ext uri="{FF2B5EF4-FFF2-40B4-BE49-F238E27FC236}">
                <a16:creationId xmlns:a16="http://schemas.microsoft.com/office/drawing/2014/main" xmlns="" id="{37BA5EB8-B8A9-428D-9CCB-7421D36AD4B5}"/>
              </a:ext>
            </a:extLst>
          </p:cNvPr>
          <p:cNvSpPr>
            <a:spLocks noGrp="1"/>
          </p:cNvSpPr>
          <p:nvPr>
            <p:ph type="sldNum" sz="quarter" idx="12"/>
          </p:nvPr>
        </p:nvSpPr>
        <p:spPr/>
        <p:txBody>
          <a:bodyPr/>
          <a:lstStyle>
            <a:lvl1pPr>
              <a:defRPr/>
            </a:lvl1pPr>
          </a:lstStyle>
          <a:p>
            <a:fld id="{3CFF2B70-2ECF-4D38-BD15-684FA73883DE}" type="slidenum">
              <a:rPr lang="de-DE" altLang="de-DE"/>
              <a:pPr/>
              <a:t>‹Nr.›</a:t>
            </a:fld>
            <a:endParaRPr lang="de-DE" altLang="de-DE"/>
          </a:p>
        </p:txBody>
      </p:sp>
    </p:spTree>
    <p:extLst>
      <p:ext uri="{BB962C8B-B14F-4D97-AF65-F5344CB8AC3E}">
        <p14:creationId xmlns:p14="http://schemas.microsoft.com/office/powerpoint/2010/main" val="3215425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3" name="Inhaltsplatzhalter 2"/>
          <p:cNvSpPr>
            <a:spLocks noGrp="1"/>
          </p:cNvSpPr>
          <p:nvPr>
            <p:ph sz="half" idx="1"/>
          </p:nvPr>
        </p:nvSpPr>
        <p:spPr>
          <a:xfrm>
            <a:off x="457200" y="1600200"/>
            <a:ext cx="4038600" cy="4525963"/>
          </a:xfrm>
        </p:spPr>
        <p:txBody>
          <a:bodyPr/>
          <a:lstStyle>
            <a:lvl1pPr>
              <a:lnSpc>
                <a:spcPct val="90000"/>
              </a:lnSpc>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648200" y="1600200"/>
            <a:ext cx="4038600" cy="4525963"/>
          </a:xfrm>
        </p:spPr>
        <p:txBody>
          <a:bodyPr/>
          <a:lstStyle>
            <a:lvl1pPr>
              <a:lnSpc>
                <a:spcPct val="90000"/>
              </a:lnSpc>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3">
            <a:extLst>
              <a:ext uri="{FF2B5EF4-FFF2-40B4-BE49-F238E27FC236}">
                <a16:creationId xmlns:a16="http://schemas.microsoft.com/office/drawing/2014/main" xmlns="" id="{56AB5693-E49E-4532-9503-F65096C08072}"/>
              </a:ext>
            </a:extLst>
          </p:cNvPr>
          <p:cNvSpPr>
            <a:spLocks noGrp="1"/>
          </p:cNvSpPr>
          <p:nvPr>
            <p:ph type="dt" sz="half" idx="10"/>
          </p:nvPr>
        </p:nvSpPr>
        <p:spPr/>
        <p:txBody>
          <a:bodyPr/>
          <a:lstStyle>
            <a:lvl1pPr>
              <a:defRPr/>
            </a:lvl1pPr>
          </a:lstStyle>
          <a:p>
            <a:pPr>
              <a:defRPr/>
            </a:pPr>
            <a:fld id="{1FE25980-1757-4D95-BE40-C28F0991958B}" type="datetimeFigureOut">
              <a:rPr lang="de-DE" altLang="de-DE"/>
              <a:pPr>
                <a:defRPr/>
              </a:pPr>
              <a:t>07.01.2020</a:t>
            </a:fld>
            <a:endParaRPr lang="de-DE" altLang="de-DE"/>
          </a:p>
        </p:txBody>
      </p:sp>
      <p:sp>
        <p:nvSpPr>
          <p:cNvPr id="6" name="Fußzeilenplatzhalter 4">
            <a:extLst>
              <a:ext uri="{FF2B5EF4-FFF2-40B4-BE49-F238E27FC236}">
                <a16:creationId xmlns:a16="http://schemas.microsoft.com/office/drawing/2014/main" xmlns="" id="{337B28E1-590D-4AA5-B2A2-728AC602C25B}"/>
              </a:ext>
            </a:extLst>
          </p:cNvPr>
          <p:cNvSpPr>
            <a:spLocks noGrp="1"/>
          </p:cNvSpPr>
          <p:nvPr>
            <p:ph type="ftr" sz="quarter" idx="11"/>
          </p:nvPr>
        </p:nvSpPr>
        <p:spPr/>
        <p:txBody>
          <a:bodyPr/>
          <a:lstStyle>
            <a:lvl1pPr>
              <a:defRPr/>
            </a:lvl1pPr>
          </a:lstStyle>
          <a:p>
            <a:pPr>
              <a:defRPr/>
            </a:pPr>
            <a:endParaRPr lang="de-DE" altLang="de-DE"/>
          </a:p>
        </p:txBody>
      </p:sp>
      <p:sp>
        <p:nvSpPr>
          <p:cNvPr id="7" name="Foliennummernplatzhalter 5">
            <a:extLst>
              <a:ext uri="{FF2B5EF4-FFF2-40B4-BE49-F238E27FC236}">
                <a16:creationId xmlns:a16="http://schemas.microsoft.com/office/drawing/2014/main" xmlns="" id="{B681E7A2-2106-44CD-8415-6C12887E902F}"/>
              </a:ext>
            </a:extLst>
          </p:cNvPr>
          <p:cNvSpPr>
            <a:spLocks noGrp="1"/>
          </p:cNvSpPr>
          <p:nvPr>
            <p:ph type="sldNum" sz="quarter" idx="12"/>
          </p:nvPr>
        </p:nvSpPr>
        <p:spPr/>
        <p:txBody>
          <a:bodyPr/>
          <a:lstStyle>
            <a:lvl1pPr>
              <a:defRPr/>
            </a:lvl1pPr>
          </a:lstStyle>
          <a:p>
            <a:fld id="{0261181B-85E5-4013-A811-94CC46AF8E68}" type="slidenum">
              <a:rPr lang="de-DE" altLang="de-DE"/>
              <a:pPr/>
              <a:t>‹Nr.›</a:t>
            </a:fld>
            <a:endParaRPr lang="de-DE" altLang="de-DE"/>
          </a:p>
        </p:txBody>
      </p:sp>
    </p:spTree>
    <p:extLst>
      <p:ext uri="{BB962C8B-B14F-4D97-AF65-F5344CB8AC3E}">
        <p14:creationId xmlns:p14="http://schemas.microsoft.com/office/powerpoint/2010/main" val="24157743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3" name="Inhaltsplatzhalter 2"/>
          <p:cNvSpPr>
            <a:spLocks noGrp="1"/>
          </p:cNvSpPr>
          <p:nvPr>
            <p:ph sz="half" idx="1"/>
          </p:nvPr>
        </p:nvSpPr>
        <p:spPr>
          <a:xfrm>
            <a:off x="457200" y="1600200"/>
            <a:ext cx="4038600" cy="4525963"/>
          </a:xfrm>
        </p:spPr>
        <p:txBody>
          <a:bodyPr/>
          <a:lstStyle>
            <a:lvl1pPr>
              <a:lnSpc>
                <a:spcPct val="90000"/>
              </a:lnSpc>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Bildplatzhalter 5"/>
          <p:cNvSpPr>
            <a:spLocks noGrp="1"/>
          </p:cNvSpPr>
          <p:nvPr>
            <p:ph type="pic" sz="quarter" idx="10"/>
          </p:nvPr>
        </p:nvSpPr>
        <p:spPr>
          <a:xfrm>
            <a:off x="4583113" y="1600200"/>
            <a:ext cx="4103687" cy="2153414"/>
          </a:xfrm>
        </p:spPr>
        <p:txBody>
          <a:bodyPr rtlCol="0">
            <a:normAutofit/>
          </a:bodyPr>
          <a:lstStyle/>
          <a:p>
            <a:pPr lvl="0"/>
            <a:endParaRPr lang="de-DE" noProof="0"/>
          </a:p>
        </p:txBody>
      </p:sp>
      <p:sp>
        <p:nvSpPr>
          <p:cNvPr id="8" name="Bildplatzhalter 5"/>
          <p:cNvSpPr>
            <a:spLocks noGrp="1"/>
          </p:cNvSpPr>
          <p:nvPr>
            <p:ph type="pic" sz="quarter" idx="11"/>
          </p:nvPr>
        </p:nvSpPr>
        <p:spPr>
          <a:xfrm>
            <a:off x="4583113" y="3972749"/>
            <a:ext cx="4103687" cy="2153414"/>
          </a:xfrm>
        </p:spPr>
        <p:txBody>
          <a:bodyPr rtlCol="0">
            <a:normAutofit/>
          </a:bodyPr>
          <a:lstStyle/>
          <a:p>
            <a:pPr lvl="0"/>
            <a:endParaRPr lang="de-DE" noProof="0"/>
          </a:p>
        </p:txBody>
      </p:sp>
      <p:sp>
        <p:nvSpPr>
          <p:cNvPr id="7" name="Datumsplatzhalter 3">
            <a:extLst>
              <a:ext uri="{FF2B5EF4-FFF2-40B4-BE49-F238E27FC236}">
                <a16:creationId xmlns:a16="http://schemas.microsoft.com/office/drawing/2014/main" xmlns="" id="{51CF20BB-5597-4520-A98C-B2BE8C2D9C73}"/>
              </a:ext>
            </a:extLst>
          </p:cNvPr>
          <p:cNvSpPr>
            <a:spLocks noGrp="1"/>
          </p:cNvSpPr>
          <p:nvPr>
            <p:ph type="dt" sz="half" idx="12"/>
          </p:nvPr>
        </p:nvSpPr>
        <p:spPr/>
        <p:txBody>
          <a:bodyPr/>
          <a:lstStyle>
            <a:lvl1pPr>
              <a:defRPr/>
            </a:lvl1pPr>
          </a:lstStyle>
          <a:p>
            <a:pPr>
              <a:defRPr/>
            </a:pPr>
            <a:fld id="{B309B737-22C6-4A69-B47C-4D135B10E89D}" type="datetimeFigureOut">
              <a:rPr lang="de-DE" altLang="de-DE"/>
              <a:pPr>
                <a:defRPr/>
              </a:pPr>
              <a:t>07.01.2020</a:t>
            </a:fld>
            <a:endParaRPr lang="de-DE" altLang="de-DE"/>
          </a:p>
        </p:txBody>
      </p:sp>
      <p:sp>
        <p:nvSpPr>
          <p:cNvPr id="9" name="Fußzeilenplatzhalter 4">
            <a:extLst>
              <a:ext uri="{FF2B5EF4-FFF2-40B4-BE49-F238E27FC236}">
                <a16:creationId xmlns:a16="http://schemas.microsoft.com/office/drawing/2014/main" xmlns="" id="{A88FEA3A-286D-406C-82DA-3B958ECC4B31}"/>
              </a:ext>
            </a:extLst>
          </p:cNvPr>
          <p:cNvSpPr>
            <a:spLocks noGrp="1"/>
          </p:cNvSpPr>
          <p:nvPr>
            <p:ph type="ftr" sz="quarter" idx="13"/>
          </p:nvPr>
        </p:nvSpPr>
        <p:spPr/>
        <p:txBody>
          <a:bodyPr/>
          <a:lstStyle>
            <a:lvl1pPr>
              <a:defRPr/>
            </a:lvl1pPr>
          </a:lstStyle>
          <a:p>
            <a:pPr>
              <a:defRPr/>
            </a:pPr>
            <a:endParaRPr lang="de-DE" altLang="de-DE"/>
          </a:p>
        </p:txBody>
      </p:sp>
      <p:sp>
        <p:nvSpPr>
          <p:cNvPr id="10" name="Foliennummernplatzhalter 5">
            <a:extLst>
              <a:ext uri="{FF2B5EF4-FFF2-40B4-BE49-F238E27FC236}">
                <a16:creationId xmlns:a16="http://schemas.microsoft.com/office/drawing/2014/main" xmlns="" id="{8138E8C2-EFBF-4F99-BDDD-CF3469383125}"/>
              </a:ext>
            </a:extLst>
          </p:cNvPr>
          <p:cNvSpPr>
            <a:spLocks noGrp="1"/>
          </p:cNvSpPr>
          <p:nvPr>
            <p:ph type="sldNum" sz="quarter" idx="14"/>
          </p:nvPr>
        </p:nvSpPr>
        <p:spPr/>
        <p:txBody>
          <a:bodyPr/>
          <a:lstStyle>
            <a:lvl1pPr>
              <a:defRPr/>
            </a:lvl1pPr>
          </a:lstStyle>
          <a:p>
            <a:fld id="{3D16A0AA-B228-40FE-92AB-641D433BBA23}" type="slidenum">
              <a:rPr lang="de-DE" altLang="de-DE"/>
              <a:pPr/>
              <a:t>‹Nr.›</a:t>
            </a:fld>
            <a:endParaRPr lang="de-DE" altLang="de-DE"/>
          </a:p>
        </p:txBody>
      </p:sp>
    </p:spTree>
    <p:extLst>
      <p:ext uri="{BB962C8B-B14F-4D97-AF65-F5344CB8AC3E}">
        <p14:creationId xmlns:p14="http://schemas.microsoft.com/office/powerpoint/2010/main" val="13290804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600200"/>
            <a:ext cx="4038600" cy="4525963"/>
          </a:xfrm>
        </p:spPr>
        <p:txBody>
          <a:bodyPr/>
          <a:lstStyle>
            <a:lvl1pPr>
              <a:lnSpc>
                <a:spcPct val="90000"/>
              </a:lnSpc>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Bildplatzhalter 5"/>
          <p:cNvSpPr>
            <a:spLocks noGrp="1"/>
          </p:cNvSpPr>
          <p:nvPr>
            <p:ph type="pic" sz="quarter" idx="10"/>
          </p:nvPr>
        </p:nvSpPr>
        <p:spPr>
          <a:xfrm>
            <a:off x="4583113" y="1600199"/>
            <a:ext cx="4103687" cy="4525963"/>
          </a:xfrm>
        </p:spPr>
        <p:txBody>
          <a:bodyPr rtlCol="0">
            <a:normAutofit/>
          </a:bodyPr>
          <a:lstStyle/>
          <a:p>
            <a:pPr lvl="0"/>
            <a:endParaRPr lang="de-DE" noProof="0"/>
          </a:p>
        </p:txBody>
      </p:sp>
      <p:sp>
        <p:nvSpPr>
          <p:cNvPr id="5" name="Datumsplatzhalter 3">
            <a:extLst>
              <a:ext uri="{FF2B5EF4-FFF2-40B4-BE49-F238E27FC236}">
                <a16:creationId xmlns:a16="http://schemas.microsoft.com/office/drawing/2014/main" xmlns="" id="{5A05A2AA-3729-443A-AD88-2C8285381F66}"/>
              </a:ext>
            </a:extLst>
          </p:cNvPr>
          <p:cNvSpPr>
            <a:spLocks noGrp="1"/>
          </p:cNvSpPr>
          <p:nvPr>
            <p:ph type="dt" sz="half" idx="11"/>
          </p:nvPr>
        </p:nvSpPr>
        <p:spPr/>
        <p:txBody>
          <a:bodyPr/>
          <a:lstStyle>
            <a:lvl1pPr>
              <a:defRPr/>
            </a:lvl1pPr>
          </a:lstStyle>
          <a:p>
            <a:pPr>
              <a:defRPr/>
            </a:pPr>
            <a:fld id="{2E7E0A5E-EC04-4526-A72E-DA8C030037D5}" type="datetimeFigureOut">
              <a:rPr lang="de-DE" altLang="de-DE"/>
              <a:pPr>
                <a:defRPr/>
              </a:pPr>
              <a:t>07.01.2020</a:t>
            </a:fld>
            <a:endParaRPr lang="de-DE" altLang="de-DE"/>
          </a:p>
        </p:txBody>
      </p:sp>
      <p:sp>
        <p:nvSpPr>
          <p:cNvPr id="7" name="Fußzeilenplatzhalter 4">
            <a:extLst>
              <a:ext uri="{FF2B5EF4-FFF2-40B4-BE49-F238E27FC236}">
                <a16:creationId xmlns:a16="http://schemas.microsoft.com/office/drawing/2014/main" xmlns="" id="{FA871B31-0F74-442F-AEBC-CA7BE5726F5C}"/>
              </a:ext>
            </a:extLst>
          </p:cNvPr>
          <p:cNvSpPr>
            <a:spLocks noGrp="1"/>
          </p:cNvSpPr>
          <p:nvPr>
            <p:ph type="ftr" sz="quarter" idx="12"/>
          </p:nvPr>
        </p:nvSpPr>
        <p:spPr/>
        <p:txBody>
          <a:bodyPr/>
          <a:lstStyle>
            <a:lvl1pPr>
              <a:defRPr/>
            </a:lvl1pPr>
          </a:lstStyle>
          <a:p>
            <a:pPr>
              <a:defRPr/>
            </a:pPr>
            <a:endParaRPr lang="de-DE" altLang="de-DE"/>
          </a:p>
        </p:txBody>
      </p:sp>
      <p:sp>
        <p:nvSpPr>
          <p:cNvPr id="8" name="Foliennummernplatzhalter 5">
            <a:extLst>
              <a:ext uri="{FF2B5EF4-FFF2-40B4-BE49-F238E27FC236}">
                <a16:creationId xmlns:a16="http://schemas.microsoft.com/office/drawing/2014/main" xmlns="" id="{CCD4C28C-6171-4D95-9FDA-8DA563329C9D}"/>
              </a:ext>
            </a:extLst>
          </p:cNvPr>
          <p:cNvSpPr>
            <a:spLocks noGrp="1"/>
          </p:cNvSpPr>
          <p:nvPr>
            <p:ph type="sldNum" sz="quarter" idx="13"/>
          </p:nvPr>
        </p:nvSpPr>
        <p:spPr/>
        <p:txBody>
          <a:bodyPr/>
          <a:lstStyle>
            <a:lvl1pPr>
              <a:defRPr/>
            </a:lvl1pPr>
          </a:lstStyle>
          <a:p>
            <a:fld id="{606E54F8-7772-432C-A885-FB4296073890}" type="slidenum">
              <a:rPr lang="de-DE" altLang="de-DE"/>
              <a:pPr/>
              <a:t>‹Nr.›</a:t>
            </a:fld>
            <a:endParaRPr lang="de-DE" altLang="de-DE"/>
          </a:p>
        </p:txBody>
      </p:sp>
    </p:spTree>
    <p:extLst>
      <p:ext uri="{BB962C8B-B14F-4D97-AF65-F5344CB8AC3E}">
        <p14:creationId xmlns:p14="http://schemas.microsoft.com/office/powerpoint/2010/main" val="4198817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1pPr algn="ctr">
              <a:spcBef>
                <a:spcPts val="0"/>
              </a:spcBef>
              <a:spcAft>
                <a:spcPts val="2400"/>
              </a:spcAft>
              <a:defRPr sz="2800" b="0" i="1" baseline="0"/>
            </a:lvl1pPr>
            <a:lvl2pPr marL="0" indent="0" algn="ctr">
              <a:spcAft>
                <a:spcPts val="5000"/>
              </a:spcAft>
              <a:buFontTx/>
              <a:buNone/>
              <a:defRPr sz="1800" baseline="0"/>
            </a:lvl2pPr>
            <a:lvl3pPr marL="3175" indent="0" algn="ctr">
              <a:buFontTx/>
              <a:buNone/>
              <a:defRPr b="1">
                <a:solidFill>
                  <a:srgbClr val="00338D"/>
                </a:solidFill>
              </a:defRPr>
            </a:lvl3pPr>
            <a:lvl4pPr marL="0" indent="0" algn="ctr">
              <a:buFontTx/>
              <a:buNone/>
              <a:defRPr sz="2400" baseline="0"/>
            </a:lvl4pPr>
            <a:lvl5pPr marL="0" indent="0" algn="ctr">
              <a:buFontTx/>
              <a:buNone/>
              <a:defRPr sz="18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xmlns="" id="{6D1F0E04-05F5-4B36-A655-BDBC26260089}"/>
              </a:ext>
            </a:extLst>
          </p:cNvPr>
          <p:cNvSpPr>
            <a:spLocks noGrp="1"/>
          </p:cNvSpPr>
          <p:nvPr>
            <p:ph type="dt" sz="half" idx="10"/>
          </p:nvPr>
        </p:nvSpPr>
        <p:spPr/>
        <p:txBody>
          <a:bodyPr/>
          <a:lstStyle>
            <a:lvl1pPr>
              <a:defRPr/>
            </a:lvl1pPr>
          </a:lstStyle>
          <a:p>
            <a:pPr>
              <a:defRPr/>
            </a:pPr>
            <a:fld id="{EBF1AB76-CE34-4618-9355-35ECC36D7EB4}" type="datetimeFigureOut">
              <a:rPr lang="de-DE" altLang="de-DE"/>
              <a:pPr>
                <a:defRPr/>
              </a:pPr>
              <a:t>07.01.2020</a:t>
            </a:fld>
            <a:endParaRPr lang="de-DE" altLang="de-DE"/>
          </a:p>
        </p:txBody>
      </p:sp>
      <p:sp>
        <p:nvSpPr>
          <p:cNvPr id="5" name="Fußzeilenplatzhalter 4">
            <a:extLst>
              <a:ext uri="{FF2B5EF4-FFF2-40B4-BE49-F238E27FC236}">
                <a16:creationId xmlns:a16="http://schemas.microsoft.com/office/drawing/2014/main" xmlns="" id="{79FBE7C1-1429-44A2-81E4-D7203CB03EA7}"/>
              </a:ext>
            </a:extLst>
          </p:cNvPr>
          <p:cNvSpPr>
            <a:spLocks noGrp="1"/>
          </p:cNvSpPr>
          <p:nvPr>
            <p:ph type="ftr" sz="quarter" idx="11"/>
          </p:nvPr>
        </p:nvSpPr>
        <p:spPr/>
        <p:txBody>
          <a:bodyPr/>
          <a:lstStyle>
            <a:lvl1pPr>
              <a:defRPr/>
            </a:lvl1pPr>
          </a:lstStyle>
          <a:p>
            <a:pPr>
              <a:defRPr/>
            </a:pPr>
            <a:endParaRPr lang="de-DE" altLang="de-DE"/>
          </a:p>
        </p:txBody>
      </p:sp>
      <p:sp>
        <p:nvSpPr>
          <p:cNvPr id="6" name="Foliennummernplatzhalter 5">
            <a:extLst>
              <a:ext uri="{FF2B5EF4-FFF2-40B4-BE49-F238E27FC236}">
                <a16:creationId xmlns:a16="http://schemas.microsoft.com/office/drawing/2014/main" xmlns="" id="{B551544D-DF7C-4BF7-A7F4-072467AD493D}"/>
              </a:ext>
            </a:extLst>
          </p:cNvPr>
          <p:cNvSpPr>
            <a:spLocks noGrp="1"/>
          </p:cNvSpPr>
          <p:nvPr>
            <p:ph type="sldNum" sz="quarter" idx="12"/>
          </p:nvPr>
        </p:nvSpPr>
        <p:spPr/>
        <p:txBody>
          <a:bodyPr/>
          <a:lstStyle>
            <a:lvl1pPr>
              <a:defRPr/>
            </a:lvl1pPr>
          </a:lstStyle>
          <a:p>
            <a:fld id="{FADC909B-E193-4D63-B20F-0F02C981716D}" type="slidenum">
              <a:rPr lang="de-DE" altLang="de-DE"/>
              <a:pPr/>
              <a:t>‹Nr.›</a:t>
            </a:fld>
            <a:endParaRPr lang="de-DE" altLang="de-DE"/>
          </a:p>
        </p:txBody>
      </p:sp>
    </p:spTree>
    <p:extLst>
      <p:ext uri="{BB962C8B-B14F-4D97-AF65-F5344CB8AC3E}">
        <p14:creationId xmlns:p14="http://schemas.microsoft.com/office/powerpoint/2010/main" val="22854603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xmlns="" id="{214B829A-337B-4B38-A74E-B54BAA5D87C0}"/>
              </a:ext>
            </a:extLst>
          </p:cNvPr>
          <p:cNvSpPr>
            <a:spLocks noGrp="1"/>
          </p:cNvSpPr>
          <p:nvPr>
            <p:ph type="dt" sz="half" idx="10"/>
          </p:nvPr>
        </p:nvSpPr>
        <p:spPr/>
        <p:txBody>
          <a:bodyPr/>
          <a:lstStyle>
            <a:lvl1pPr>
              <a:defRPr/>
            </a:lvl1pPr>
          </a:lstStyle>
          <a:p>
            <a:pPr>
              <a:defRPr/>
            </a:pPr>
            <a:fld id="{1D483823-ED4E-4F40-AF6E-006B1EB52691}" type="datetimeFigureOut">
              <a:rPr lang="de-DE" altLang="de-DE"/>
              <a:pPr>
                <a:defRPr/>
              </a:pPr>
              <a:t>07.01.2020</a:t>
            </a:fld>
            <a:endParaRPr lang="de-DE" altLang="de-DE"/>
          </a:p>
        </p:txBody>
      </p:sp>
      <p:sp>
        <p:nvSpPr>
          <p:cNvPr id="3" name="Fußzeilenplatzhalter 4">
            <a:extLst>
              <a:ext uri="{FF2B5EF4-FFF2-40B4-BE49-F238E27FC236}">
                <a16:creationId xmlns:a16="http://schemas.microsoft.com/office/drawing/2014/main" xmlns="" id="{80965355-940F-4C30-9AB7-87A48F1DC489}"/>
              </a:ext>
            </a:extLst>
          </p:cNvPr>
          <p:cNvSpPr>
            <a:spLocks noGrp="1"/>
          </p:cNvSpPr>
          <p:nvPr>
            <p:ph type="ftr" sz="quarter" idx="11"/>
          </p:nvPr>
        </p:nvSpPr>
        <p:spPr/>
        <p:txBody>
          <a:bodyPr/>
          <a:lstStyle>
            <a:lvl1pPr>
              <a:defRPr/>
            </a:lvl1pPr>
          </a:lstStyle>
          <a:p>
            <a:pPr>
              <a:defRPr/>
            </a:pPr>
            <a:endParaRPr lang="de-DE" altLang="de-DE"/>
          </a:p>
        </p:txBody>
      </p:sp>
      <p:sp>
        <p:nvSpPr>
          <p:cNvPr id="4" name="Foliennummernplatzhalter 5">
            <a:extLst>
              <a:ext uri="{FF2B5EF4-FFF2-40B4-BE49-F238E27FC236}">
                <a16:creationId xmlns:a16="http://schemas.microsoft.com/office/drawing/2014/main" xmlns="" id="{E164E071-300D-4F54-9D61-3AE15BF9E4D3}"/>
              </a:ext>
            </a:extLst>
          </p:cNvPr>
          <p:cNvSpPr>
            <a:spLocks noGrp="1"/>
          </p:cNvSpPr>
          <p:nvPr>
            <p:ph type="sldNum" sz="quarter" idx="12"/>
          </p:nvPr>
        </p:nvSpPr>
        <p:spPr/>
        <p:txBody>
          <a:bodyPr/>
          <a:lstStyle>
            <a:lvl1pPr>
              <a:defRPr/>
            </a:lvl1pPr>
          </a:lstStyle>
          <a:p>
            <a:fld id="{9A61F7FF-073B-406C-91E0-1E2677BA297B}" type="slidenum">
              <a:rPr lang="de-DE" altLang="de-DE"/>
              <a:pPr/>
              <a:t>‹Nr.›</a:t>
            </a:fld>
            <a:endParaRPr lang="de-DE" altLang="de-DE"/>
          </a:p>
        </p:txBody>
      </p:sp>
    </p:spTree>
    <p:extLst>
      <p:ext uri="{BB962C8B-B14F-4D97-AF65-F5344CB8AC3E}">
        <p14:creationId xmlns:p14="http://schemas.microsoft.com/office/powerpoint/2010/main" val="3690567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dirty="0"/>
              <a:t>Mastertitelformat bearbeiten</a:t>
            </a:r>
          </a:p>
        </p:txBody>
      </p:sp>
      <p:sp>
        <p:nvSpPr>
          <p:cNvPr id="3" name="Bildplatzhalter 2"/>
          <p:cNvSpPr>
            <a:spLocks noGrp="1"/>
          </p:cNvSpPr>
          <p:nvPr>
            <p:ph type="pic" idx="1"/>
          </p:nvPr>
        </p:nvSpPr>
        <p:spPr>
          <a:xfrm>
            <a:off x="1792288" y="1394847"/>
            <a:ext cx="5486400" cy="333272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Mastertextformat bearbeiten</a:t>
            </a:r>
          </a:p>
        </p:txBody>
      </p:sp>
      <p:sp>
        <p:nvSpPr>
          <p:cNvPr id="5" name="Datumsplatzhalter 3">
            <a:extLst>
              <a:ext uri="{FF2B5EF4-FFF2-40B4-BE49-F238E27FC236}">
                <a16:creationId xmlns:a16="http://schemas.microsoft.com/office/drawing/2014/main" xmlns="" id="{0AD65153-6B5E-40C8-A4DA-5EC424AD2918}"/>
              </a:ext>
            </a:extLst>
          </p:cNvPr>
          <p:cNvSpPr>
            <a:spLocks noGrp="1"/>
          </p:cNvSpPr>
          <p:nvPr>
            <p:ph type="dt" sz="half" idx="10"/>
          </p:nvPr>
        </p:nvSpPr>
        <p:spPr/>
        <p:txBody>
          <a:bodyPr/>
          <a:lstStyle>
            <a:lvl1pPr>
              <a:defRPr/>
            </a:lvl1pPr>
          </a:lstStyle>
          <a:p>
            <a:pPr>
              <a:defRPr/>
            </a:pPr>
            <a:fld id="{68D593DA-A305-45B9-9E25-FA93512AB908}" type="datetimeFigureOut">
              <a:rPr lang="de-DE" altLang="de-DE"/>
              <a:pPr>
                <a:defRPr/>
              </a:pPr>
              <a:t>07.01.2020</a:t>
            </a:fld>
            <a:endParaRPr lang="de-DE" altLang="de-DE"/>
          </a:p>
        </p:txBody>
      </p:sp>
      <p:sp>
        <p:nvSpPr>
          <p:cNvPr id="6" name="Fußzeilenplatzhalter 4">
            <a:extLst>
              <a:ext uri="{FF2B5EF4-FFF2-40B4-BE49-F238E27FC236}">
                <a16:creationId xmlns:a16="http://schemas.microsoft.com/office/drawing/2014/main" xmlns="" id="{E450D982-B75D-4CAB-A7F3-1B1826D1A566}"/>
              </a:ext>
            </a:extLst>
          </p:cNvPr>
          <p:cNvSpPr>
            <a:spLocks noGrp="1"/>
          </p:cNvSpPr>
          <p:nvPr>
            <p:ph type="ftr" sz="quarter" idx="11"/>
          </p:nvPr>
        </p:nvSpPr>
        <p:spPr/>
        <p:txBody>
          <a:bodyPr/>
          <a:lstStyle>
            <a:lvl1pPr>
              <a:defRPr/>
            </a:lvl1pPr>
          </a:lstStyle>
          <a:p>
            <a:pPr>
              <a:defRPr/>
            </a:pPr>
            <a:endParaRPr lang="de-DE" altLang="de-DE"/>
          </a:p>
        </p:txBody>
      </p:sp>
      <p:sp>
        <p:nvSpPr>
          <p:cNvPr id="7" name="Foliennummernplatzhalter 5">
            <a:extLst>
              <a:ext uri="{FF2B5EF4-FFF2-40B4-BE49-F238E27FC236}">
                <a16:creationId xmlns:a16="http://schemas.microsoft.com/office/drawing/2014/main" xmlns="" id="{3996B8E1-7337-4437-8643-1D7F5ABA3B92}"/>
              </a:ext>
            </a:extLst>
          </p:cNvPr>
          <p:cNvSpPr>
            <a:spLocks noGrp="1"/>
          </p:cNvSpPr>
          <p:nvPr>
            <p:ph type="sldNum" sz="quarter" idx="12"/>
          </p:nvPr>
        </p:nvSpPr>
        <p:spPr/>
        <p:txBody>
          <a:bodyPr/>
          <a:lstStyle>
            <a:lvl1pPr>
              <a:defRPr/>
            </a:lvl1pPr>
          </a:lstStyle>
          <a:p>
            <a:fld id="{B7AA1F5A-D535-47A9-ADD9-DC13F30A0AA7}" type="slidenum">
              <a:rPr lang="de-DE" altLang="de-DE"/>
              <a:pPr/>
              <a:t>‹Nr.›</a:t>
            </a:fld>
            <a:endParaRPr lang="de-DE" altLang="de-DE"/>
          </a:p>
        </p:txBody>
      </p:sp>
    </p:spTree>
    <p:extLst>
      <p:ext uri="{BB962C8B-B14F-4D97-AF65-F5344CB8AC3E}">
        <p14:creationId xmlns:p14="http://schemas.microsoft.com/office/powerpoint/2010/main" val="34488383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039707"/>
            <a:ext cx="7772400" cy="1470025"/>
          </a:xfrm>
        </p:spPr>
        <p:txBody>
          <a:bodyPr anchor="b"/>
          <a:lstStyle>
            <a:lvl1pPr algn="ctr">
              <a:defRPr lang="de-DE" sz="3000" b="1" dirty="0" smtClean="0">
                <a:solidFill>
                  <a:srgbClr val="00338D"/>
                </a:solidFill>
                <a:latin typeface="Arial"/>
                <a:ea typeface="ＭＳ Ｐゴシック" charset="0"/>
                <a:cs typeface="Arial"/>
              </a:defRPr>
            </a:lvl1pPr>
          </a:lstStyle>
          <a:p>
            <a:r>
              <a:rPr lang="de-DE" dirty="0"/>
              <a:t>Mastertitelformat bearbeiten</a:t>
            </a:r>
          </a:p>
        </p:txBody>
      </p:sp>
      <p:sp>
        <p:nvSpPr>
          <p:cNvPr id="3" name="Untertitel 2"/>
          <p:cNvSpPr>
            <a:spLocks noGrp="1"/>
          </p:cNvSpPr>
          <p:nvPr>
            <p:ph type="subTitle" idx="1"/>
          </p:nvPr>
        </p:nvSpPr>
        <p:spPr>
          <a:xfrm>
            <a:off x="685800" y="3727442"/>
            <a:ext cx="7772400" cy="1752600"/>
          </a:xfrm>
        </p:spPr>
        <p:txBody>
          <a:bodyPr/>
          <a:lstStyle>
            <a:lvl1pPr marL="0" indent="0" algn="ctr">
              <a:buNone/>
              <a:defRPr lang="de-DE" sz="1950" b="0" dirty="0" smtClean="0">
                <a:solidFill>
                  <a:schemeClr val="tx1"/>
                </a:solidFill>
                <a:latin typeface="Arial"/>
                <a:ea typeface="ＭＳ Ｐゴシック" charset="0"/>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Master-Untertitelformat bearbeiten</a:t>
            </a:r>
          </a:p>
        </p:txBody>
      </p:sp>
      <p:sp>
        <p:nvSpPr>
          <p:cNvPr id="4" name="Datumsplatzhalter 3"/>
          <p:cNvSpPr>
            <a:spLocks noGrp="1"/>
          </p:cNvSpPr>
          <p:nvPr>
            <p:ph type="dt" sz="half" idx="10"/>
          </p:nvPr>
        </p:nvSpPr>
        <p:spPr/>
        <p:txBody>
          <a:bodyPr/>
          <a:lstStyle>
            <a:lvl1pPr>
              <a:defRPr/>
            </a:lvl1pPr>
          </a:lstStyle>
          <a:p>
            <a:pPr>
              <a:defRPr/>
            </a:pPr>
            <a:fld id="{9165ADAB-CC3D-4FAE-A035-87B1395DBDE2}" type="datetimeFigureOut">
              <a:rPr lang="de-DE" altLang="de-DE"/>
              <a:pPr>
                <a:defRPr/>
              </a:pPr>
              <a:t>07.01.2020</a:t>
            </a:fld>
            <a:endParaRPr lang="de-DE" altLang="de-DE"/>
          </a:p>
        </p:txBody>
      </p:sp>
      <p:sp>
        <p:nvSpPr>
          <p:cNvPr id="5" name="Fußzeilenplatzhalter 4"/>
          <p:cNvSpPr>
            <a:spLocks noGrp="1"/>
          </p:cNvSpPr>
          <p:nvPr>
            <p:ph type="ftr" sz="quarter" idx="11"/>
          </p:nvPr>
        </p:nvSpPr>
        <p:spPr/>
        <p:txBody>
          <a:bodyPr/>
          <a:lstStyle>
            <a:lvl1pPr>
              <a:defRPr/>
            </a:lvl1pPr>
          </a:lstStyle>
          <a:p>
            <a:pPr>
              <a:defRPr/>
            </a:pPr>
            <a:endParaRPr lang="de-DE" altLang="de-DE"/>
          </a:p>
        </p:txBody>
      </p:sp>
      <p:sp>
        <p:nvSpPr>
          <p:cNvPr id="6" name="Foliennummernplatzhalter 5"/>
          <p:cNvSpPr>
            <a:spLocks noGrp="1"/>
          </p:cNvSpPr>
          <p:nvPr>
            <p:ph type="sldNum" sz="quarter" idx="12"/>
          </p:nvPr>
        </p:nvSpPr>
        <p:spPr/>
        <p:txBody>
          <a:bodyPr/>
          <a:lstStyle>
            <a:lvl1pPr>
              <a:defRPr/>
            </a:lvl1pPr>
          </a:lstStyle>
          <a:p>
            <a:pPr>
              <a:defRPr/>
            </a:pPr>
            <a:fld id="{153557FE-8C28-48FF-8C29-7F781777D39E}" type="slidenum">
              <a:rPr lang="de-DE" altLang="de-DE"/>
              <a:pPr>
                <a:defRPr/>
              </a:pPr>
              <a:t>‹Nr.›</a:t>
            </a:fld>
            <a:endParaRPr lang="de-DE" altLang="de-DE"/>
          </a:p>
        </p:txBody>
      </p:sp>
    </p:spTree>
    <p:extLst>
      <p:ext uri="{BB962C8B-B14F-4D97-AF65-F5344CB8AC3E}">
        <p14:creationId xmlns:p14="http://schemas.microsoft.com/office/powerpoint/2010/main" val="32219143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753955"/>
            <a:ext cx="7772400" cy="1470025"/>
          </a:xfrm>
        </p:spPr>
        <p:txBody>
          <a:bodyPr anchor="b"/>
          <a:lstStyle>
            <a:lvl1pPr algn="ctr">
              <a:defRPr lang="de-DE" sz="3000" b="1" dirty="0" smtClean="0">
                <a:solidFill>
                  <a:srgbClr val="00338D"/>
                </a:solidFill>
                <a:latin typeface="Arial"/>
                <a:ea typeface="ＭＳ Ｐゴシック" charset="0"/>
                <a:cs typeface="Arial"/>
              </a:defRPr>
            </a:lvl1pPr>
          </a:lstStyle>
          <a:p>
            <a:r>
              <a:rPr lang="de-DE" dirty="0"/>
              <a:t>Mastertitelformat bearbeiten</a:t>
            </a:r>
          </a:p>
        </p:txBody>
      </p:sp>
      <p:sp>
        <p:nvSpPr>
          <p:cNvPr id="3" name="Untertitel 2"/>
          <p:cNvSpPr>
            <a:spLocks noGrp="1"/>
          </p:cNvSpPr>
          <p:nvPr>
            <p:ph type="subTitle" idx="1"/>
          </p:nvPr>
        </p:nvSpPr>
        <p:spPr>
          <a:xfrm>
            <a:off x="685800" y="3441690"/>
            <a:ext cx="7772400" cy="992337"/>
          </a:xfrm>
        </p:spPr>
        <p:txBody>
          <a:bodyPr/>
          <a:lstStyle>
            <a:lvl1pPr marL="0" indent="0" algn="ctr">
              <a:buNone/>
              <a:defRPr lang="de-DE" sz="1950" b="0" dirty="0" smtClean="0">
                <a:solidFill>
                  <a:schemeClr val="tx1"/>
                </a:solidFill>
                <a:latin typeface="Arial"/>
                <a:ea typeface="ＭＳ Ｐゴシック" charset="0"/>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Master-Untertitelformat bearbeiten</a:t>
            </a:r>
          </a:p>
        </p:txBody>
      </p:sp>
      <p:sp>
        <p:nvSpPr>
          <p:cNvPr id="9" name="Bildplatzhalter 8"/>
          <p:cNvSpPr>
            <a:spLocks noGrp="1"/>
          </p:cNvSpPr>
          <p:nvPr>
            <p:ph type="pic" sz="quarter" idx="10"/>
          </p:nvPr>
        </p:nvSpPr>
        <p:spPr>
          <a:xfrm>
            <a:off x="685800" y="4581522"/>
            <a:ext cx="7772400" cy="1609725"/>
          </a:xfrm>
          <a:ln w="28575" cmpd="sng">
            <a:solidFill>
              <a:srgbClr val="F7C40A"/>
            </a:solidFill>
          </a:ln>
        </p:spPr>
        <p:txBody>
          <a:bodyPr rtlCol="0">
            <a:normAutofit/>
          </a:bodyPr>
          <a:lstStyle>
            <a:lvl1pPr>
              <a:defRPr>
                <a:solidFill>
                  <a:srgbClr val="F7C40A"/>
                </a:solidFill>
              </a:defRPr>
            </a:lvl1pPr>
          </a:lstStyle>
          <a:p>
            <a:pPr lvl="0"/>
            <a:endParaRPr lang="de-DE" noProof="0"/>
          </a:p>
        </p:txBody>
      </p:sp>
      <p:sp>
        <p:nvSpPr>
          <p:cNvPr id="5" name="Datumsplatzhalter 3"/>
          <p:cNvSpPr>
            <a:spLocks noGrp="1"/>
          </p:cNvSpPr>
          <p:nvPr>
            <p:ph type="dt" sz="half" idx="11"/>
          </p:nvPr>
        </p:nvSpPr>
        <p:spPr/>
        <p:txBody>
          <a:bodyPr/>
          <a:lstStyle>
            <a:lvl1pPr>
              <a:defRPr/>
            </a:lvl1pPr>
          </a:lstStyle>
          <a:p>
            <a:pPr>
              <a:defRPr/>
            </a:pPr>
            <a:fld id="{F8ECAE55-4EFC-4B1A-B352-1FB0FFF427EA}" type="datetimeFigureOut">
              <a:rPr lang="de-DE" altLang="de-DE"/>
              <a:pPr>
                <a:defRPr/>
              </a:pPr>
              <a:t>07.01.2020</a:t>
            </a:fld>
            <a:endParaRPr lang="de-DE" altLang="de-DE"/>
          </a:p>
        </p:txBody>
      </p:sp>
      <p:sp>
        <p:nvSpPr>
          <p:cNvPr id="6" name="Fußzeilenplatzhalter 4"/>
          <p:cNvSpPr>
            <a:spLocks noGrp="1"/>
          </p:cNvSpPr>
          <p:nvPr>
            <p:ph type="ftr" sz="quarter" idx="12"/>
          </p:nvPr>
        </p:nvSpPr>
        <p:spPr/>
        <p:txBody>
          <a:bodyPr/>
          <a:lstStyle>
            <a:lvl1pPr>
              <a:defRPr/>
            </a:lvl1pPr>
          </a:lstStyle>
          <a:p>
            <a:pPr>
              <a:defRPr/>
            </a:pPr>
            <a:endParaRPr lang="de-DE" altLang="de-DE"/>
          </a:p>
        </p:txBody>
      </p:sp>
      <p:sp>
        <p:nvSpPr>
          <p:cNvPr id="7" name="Foliennummernplatzhalter 5"/>
          <p:cNvSpPr>
            <a:spLocks noGrp="1"/>
          </p:cNvSpPr>
          <p:nvPr>
            <p:ph type="sldNum" sz="quarter" idx="13"/>
          </p:nvPr>
        </p:nvSpPr>
        <p:spPr/>
        <p:txBody>
          <a:bodyPr/>
          <a:lstStyle>
            <a:lvl1pPr>
              <a:defRPr/>
            </a:lvl1pPr>
          </a:lstStyle>
          <a:p>
            <a:pPr>
              <a:defRPr/>
            </a:pPr>
            <a:fld id="{FBAEC72E-2283-4C7D-8CD5-D7BA74B78982}" type="slidenum">
              <a:rPr lang="de-DE" altLang="de-DE"/>
              <a:pPr>
                <a:defRPr/>
              </a:pPr>
              <a:t>‹Nr.›</a:t>
            </a:fld>
            <a:endParaRPr lang="de-DE" altLang="de-DE"/>
          </a:p>
        </p:txBody>
      </p:sp>
    </p:spTree>
    <p:extLst>
      <p:ext uri="{BB962C8B-B14F-4D97-AF65-F5344CB8AC3E}">
        <p14:creationId xmlns:p14="http://schemas.microsoft.com/office/powerpoint/2010/main" val="21359955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4pPr marL="459000" indent="0">
              <a:buFontTx/>
              <a:buNone/>
              <a:defRPr sz="1575" baseline="0"/>
            </a:lvl4pPr>
            <a:lvl5pPr marL="693900" indent="-214313" defTabSz="402431">
              <a:buFont typeface="Arial"/>
              <a:buChar char="•"/>
              <a:tabLs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0" y="793816"/>
            <a:ext cx="8229600" cy="623822"/>
          </a:xfrm>
          <a:prstGeom prst="rect">
            <a:avLst/>
          </a:prstGeom>
        </p:spPr>
        <p:txBody>
          <a:bodyPr rtlCol="0">
            <a:normAutofit/>
          </a:bodyPr>
          <a:lstStyle/>
          <a:p>
            <a:r>
              <a:rPr lang="de-DE" dirty="0"/>
              <a:t>Mastertitelformat</a:t>
            </a:r>
          </a:p>
        </p:txBody>
      </p:sp>
      <p:sp>
        <p:nvSpPr>
          <p:cNvPr id="4" name="Datumsplatzhalter 3"/>
          <p:cNvSpPr>
            <a:spLocks noGrp="1"/>
          </p:cNvSpPr>
          <p:nvPr>
            <p:ph type="dt" sz="half" idx="10"/>
          </p:nvPr>
        </p:nvSpPr>
        <p:spPr/>
        <p:txBody>
          <a:bodyPr/>
          <a:lstStyle>
            <a:lvl1pPr>
              <a:defRPr/>
            </a:lvl1pPr>
          </a:lstStyle>
          <a:p>
            <a:pPr>
              <a:defRPr/>
            </a:pPr>
            <a:fld id="{99646260-0D99-4A92-AD65-05E49067DE12}" type="datetimeFigureOut">
              <a:rPr lang="de-DE" altLang="de-DE"/>
              <a:pPr>
                <a:defRPr/>
              </a:pPr>
              <a:t>07.01.2020</a:t>
            </a:fld>
            <a:endParaRPr lang="de-DE" altLang="de-DE"/>
          </a:p>
        </p:txBody>
      </p:sp>
      <p:sp>
        <p:nvSpPr>
          <p:cNvPr id="5" name="Fußzeilenplatzhalter 4"/>
          <p:cNvSpPr>
            <a:spLocks noGrp="1"/>
          </p:cNvSpPr>
          <p:nvPr>
            <p:ph type="ftr" sz="quarter" idx="11"/>
          </p:nvPr>
        </p:nvSpPr>
        <p:spPr/>
        <p:txBody>
          <a:bodyPr/>
          <a:lstStyle>
            <a:lvl1pPr>
              <a:defRPr/>
            </a:lvl1pPr>
          </a:lstStyle>
          <a:p>
            <a:pPr>
              <a:defRPr/>
            </a:pPr>
            <a:endParaRPr lang="de-DE" altLang="de-DE"/>
          </a:p>
        </p:txBody>
      </p:sp>
      <p:sp>
        <p:nvSpPr>
          <p:cNvPr id="6" name="Foliennummernplatzhalter 5"/>
          <p:cNvSpPr>
            <a:spLocks noGrp="1"/>
          </p:cNvSpPr>
          <p:nvPr>
            <p:ph type="sldNum" sz="quarter" idx="12"/>
          </p:nvPr>
        </p:nvSpPr>
        <p:spPr/>
        <p:txBody>
          <a:bodyPr/>
          <a:lstStyle>
            <a:lvl1pPr>
              <a:defRPr/>
            </a:lvl1pPr>
          </a:lstStyle>
          <a:p>
            <a:pPr>
              <a:defRPr/>
            </a:pPr>
            <a:fld id="{DEAC4911-1E8C-46F2-8520-DCA7085E7D3A}" type="slidenum">
              <a:rPr lang="de-DE" altLang="de-DE"/>
              <a:pPr>
                <a:defRPr/>
              </a:pPr>
              <a:t>‹Nr.›</a:t>
            </a:fld>
            <a:endParaRPr lang="de-DE" altLang="de-DE"/>
          </a:p>
        </p:txBody>
      </p:sp>
    </p:spTree>
    <p:extLst>
      <p:ext uri="{BB962C8B-B14F-4D97-AF65-F5344CB8AC3E}">
        <p14:creationId xmlns:p14="http://schemas.microsoft.com/office/powerpoint/2010/main" val="4136040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4931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pic>
        <p:nvPicPr>
          <p:cNvPr id="4" name="Grafik 9"/>
          <p:cNvPicPr>
            <a:picLocks noChangeAspect="1"/>
          </p:cNvPicPr>
          <p:nvPr userDrawn="1"/>
        </p:nvPicPr>
        <p:blipFill>
          <a:blip r:embed="rId2"/>
          <a:srcRect/>
          <a:stretch>
            <a:fillRect/>
          </a:stretch>
        </p:blipFill>
        <p:spPr bwMode="auto">
          <a:xfrm>
            <a:off x="7205662" y="793751"/>
            <a:ext cx="1481138" cy="938213"/>
          </a:xfrm>
          <a:prstGeom prst="rect">
            <a:avLst/>
          </a:prstGeom>
          <a:noFill/>
          <a:ln w="9525">
            <a:noFill/>
            <a:miter lim="800000"/>
            <a:headEnd/>
            <a:tailEnd/>
          </a:ln>
        </p:spPr>
      </p:pic>
      <p:sp>
        <p:nvSpPr>
          <p:cNvPr id="3" name="Inhaltsplatzhalter 2"/>
          <p:cNvSpPr>
            <a:spLocks noGrp="1"/>
          </p:cNvSpPr>
          <p:nvPr>
            <p:ph idx="1"/>
          </p:nvPr>
        </p:nvSpPr>
        <p:spPr>
          <a:xfrm>
            <a:off x="457201" y="1600202"/>
            <a:ext cx="6462079" cy="4525963"/>
          </a:xfrm>
        </p:spPr>
        <p:txBody>
          <a:bodyPr/>
          <a:lstStyle>
            <a:lvl4pPr marL="459000" indent="0">
              <a:buFontTx/>
              <a:buNone/>
              <a:defRPr sz="1575" baseline="0"/>
            </a:lvl4pPr>
            <a:lvl5pPr marL="693900" indent="-214313" defTabSz="402431">
              <a:buFont typeface="Arial"/>
              <a:buChar char="•"/>
              <a:tabLs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1" y="793816"/>
            <a:ext cx="6462079" cy="623822"/>
          </a:xfrm>
          <a:prstGeom prst="rect">
            <a:avLst/>
          </a:prstGeom>
        </p:spPr>
        <p:txBody>
          <a:bodyPr rtlCol="0">
            <a:normAutofit/>
          </a:bodyPr>
          <a:lstStyle/>
          <a:p>
            <a:r>
              <a:rPr lang="de-DE" dirty="0"/>
              <a:t>Mastertitelformat</a:t>
            </a:r>
          </a:p>
        </p:txBody>
      </p:sp>
      <p:sp>
        <p:nvSpPr>
          <p:cNvPr id="5" name="Datumsplatzhalter 3"/>
          <p:cNvSpPr>
            <a:spLocks noGrp="1"/>
          </p:cNvSpPr>
          <p:nvPr>
            <p:ph type="dt" sz="half" idx="10"/>
          </p:nvPr>
        </p:nvSpPr>
        <p:spPr/>
        <p:txBody>
          <a:bodyPr/>
          <a:lstStyle>
            <a:lvl1pPr>
              <a:defRPr/>
            </a:lvl1pPr>
          </a:lstStyle>
          <a:p>
            <a:pPr>
              <a:defRPr/>
            </a:pPr>
            <a:fld id="{44F4F72B-0C05-4824-A3BA-752CF946B049}" type="datetimeFigureOut">
              <a:rPr lang="de-DE" altLang="de-DE"/>
              <a:pPr>
                <a:defRPr/>
              </a:pPr>
              <a:t>07.01.2020</a:t>
            </a:fld>
            <a:endParaRPr lang="de-DE" altLang="de-DE"/>
          </a:p>
        </p:txBody>
      </p:sp>
      <p:sp>
        <p:nvSpPr>
          <p:cNvPr id="6" name="Fußzeilenplatzhalter 4"/>
          <p:cNvSpPr>
            <a:spLocks noGrp="1"/>
          </p:cNvSpPr>
          <p:nvPr>
            <p:ph type="ftr" sz="quarter" idx="11"/>
          </p:nvPr>
        </p:nvSpPr>
        <p:spPr/>
        <p:txBody>
          <a:bodyPr/>
          <a:lstStyle>
            <a:lvl1pPr>
              <a:defRPr/>
            </a:lvl1pPr>
          </a:lstStyle>
          <a:p>
            <a:pPr>
              <a:defRPr/>
            </a:pPr>
            <a:endParaRPr lang="de-DE" altLang="de-DE"/>
          </a:p>
        </p:txBody>
      </p:sp>
      <p:sp>
        <p:nvSpPr>
          <p:cNvPr id="8" name="Foliennummernplatzhalter 5"/>
          <p:cNvSpPr>
            <a:spLocks noGrp="1"/>
          </p:cNvSpPr>
          <p:nvPr>
            <p:ph type="sldNum" sz="quarter" idx="12"/>
          </p:nvPr>
        </p:nvSpPr>
        <p:spPr/>
        <p:txBody>
          <a:bodyPr/>
          <a:lstStyle>
            <a:lvl1pPr>
              <a:defRPr/>
            </a:lvl1pPr>
          </a:lstStyle>
          <a:p>
            <a:pPr>
              <a:defRPr/>
            </a:pPr>
            <a:fld id="{7F092A29-13D7-4AD3-A69E-70BE77E896FD}" type="slidenum">
              <a:rPr lang="de-DE" altLang="de-DE"/>
              <a:pPr>
                <a:defRPr/>
              </a:pPr>
              <a:t>‹Nr.›</a:t>
            </a:fld>
            <a:endParaRPr lang="de-DE" altLang="de-DE"/>
          </a:p>
        </p:txBody>
      </p:sp>
    </p:spTree>
    <p:extLst>
      <p:ext uri="{BB962C8B-B14F-4D97-AF65-F5344CB8AC3E}">
        <p14:creationId xmlns:p14="http://schemas.microsoft.com/office/powerpoint/2010/main" val="383066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pic>
        <p:nvPicPr>
          <p:cNvPr id="4" name="Grafik 10"/>
          <p:cNvPicPr>
            <a:picLocks noChangeAspect="1"/>
          </p:cNvPicPr>
          <p:nvPr userDrawn="1"/>
        </p:nvPicPr>
        <p:blipFill>
          <a:blip r:embed="rId2"/>
          <a:srcRect/>
          <a:stretch>
            <a:fillRect/>
          </a:stretch>
        </p:blipFill>
        <p:spPr bwMode="auto">
          <a:xfrm>
            <a:off x="7213997" y="793750"/>
            <a:ext cx="1472803" cy="920750"/>
          </a:xfrm>
          <a:prstGeom prst="rect">
            <a:avLst/>
          </a:prstGeom>
          <a:noFill/>
          <a:ln w="9525">
            <a:noFill/>
            <a:miter lim="800000"/>
            <a:headEnd/>
            <a:tailEnd/>
          </a:ln>
        </p:spPr>
      </p:pic>
      <p:sp>
        <p:nvSpPr>
          <p:cNvPr id="3" name="Inhaltsplatzhalter 2"/>
          <p:cNvSpPr>
            <a:spLocks noGrp="1"/>
          </p:cNvSpPr>
          <p:nvPr>
            <p:ph idx="1"/>
          </p:nvPr>
        </p:nvSpPr>
        <p:spPr>
          <a:xfrm>
            <a:off x="457201" y="1600202"/>
            <a:ext cx="6462079" cy="4525963"/>
          </a:xfrm>
        </p:spPr>
        <p:txBody>
          <a:bodyPr/>
          <a:lstStyle>
            <a:lvl4pPr marL="459000" indent="0">
              <a:buFontTx/>
              <a:buNone/>
              <a:defRPr sz="1575" baseline="0"/>
            </a:lvl4pPr>
            <a:lvl5pPr marL="693900" indent="-214313" defTabSz="402431">
              <a:buFont typeface="Arial"/>
              <a:buChar char="•"/>
              <a:tabLs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1" y="793816"/>
            <a:ext cx="6462079" cy="623822"/>
          </a:xfrm>
          <a:prstGeom prst="rect">
            <a:avLst/>
          </a:prstGeom>
        </p:spPr>
        <p:txBody>
          <a:bodyPr rtlCol="0">
            <a:normAutofit/>
          </a:bodyPr>
          <a:lstStyle/>
          <a:p>
            <a:r>
              <a:rPr lang="de-DE" dirty="0"/>
              <a:t>Mastertitelformat</a:t>
            </a:r>
          </a:p>
        </p:txBody>
      </p:sp>
      <p:sp>
        <p:nvSpPr>
          <p:cNvPr id="5" name="Datumsplatzhalter 3"/>
          <p:cNvSpPr>
            <a:spLocks noGrp="1"/>
          </p:cNvSpPr>
          <p:nvPr>
            <p:ph type="dt" sz="half" idx="10"/>
          </p:nvPr>
        </p:nvSpPr>
        <p:spPr/>
        <p:txBody>
          <a:bodyPr/>
          <a:lstStyle>
            <a:lvl1pPr>
              <a:defRPr/>
            </a:lvl1pPr>
          </a:lstStyle>
          <a:p>
            <a:pPr>
              <a:defRPr/>
            </a:pPr>
            <a:fld id="{AB27F8A5-09F9-43BE-97B1-54B756A88B7D}" type="datetimeFigureOut">
              <a:rPr lang="de-DE" altLang="de-DE"/>
              <a:pPr>
                <a:defRPr/>
              </a:pPr>
              <a:t>07.01.2020</a:t>
            </a:fld>
            <a:endParaRPr lang="de-DE" altLang="de-DE"/>
          </a:p>
        </p:txBody>
      </p:sp>
      <p:sp>
        <p:nvSpPr>
          <p:cNvPr id="6" name="Fußzeilenplatzhalter 4"/>
          <p:cNvSpPr>
            <a:spLocks noGrp="1"/>
          </p:cNvSpPr>
          <p:nvPr>
            <p:ph type="ftr" sz="quarter" idx="11"/>
          </p:nvPr>
        </p:nvSpPr>
        <p:spPr/>
        <p:txBody>
          <a:bodyPr/>
          <a:lstStyle>
            <a:lvl1pPr>
              <a:defRPr/>
            </a:lvl1pPr>
          </a:lstStyle>
          <a:p>
            <a:pPr>
              <a:defRPr/>
            </a:pPr>
            <a:endParaRPr lang="de-DE" altLang="de-DE"/>
          </a:p>
        </p:txBody>
      </p:sp>
      <p:sp>
        <p:nvSpPr>
          <p:cNvPr id="8" name="Foliennummernplatzhalter 5"/>
          <p:cNvSpPr>
            <a:spLocks noGrp="1"/>
          </p:cNvSpPr>
          <p:nvPr>
            <p:ph type="sldNum" sz="quarter" idx="12"/>
          </p:nvPr>
        </p:nvSpPr>
        <p:spPr/>
        <p:txBody>
          <a:bodyPr/>
          <a:lstStyle>
            <a:lvl1pPr>
              <a:defRPr/>
            </a:lvl1pPr>
          </a:lstStyle>
          <a:p>
            <a:pPr>
              <a:defRPr/>
            </a:pPr>
            <a:fld id="{3E25A5B0-A77C-4631-9E33-99D9578109D2}" type="slidenum">
              <a:rPr lang="de-DE" altLang="de-DE"/>
              <a:pPr>
                <a:defRPr/>
              </a:pPr>
              <a:t>‹Nr.›</a:t>
            </a:fld>
            <a:endParaRPr lang="de-DE" altLang="de-DE"/>
          </a:p>
        </p:txBody>
      </p:sp>
    </p:spTree>
    <p:extLst>
      <p:ext uri="{BB962C8B-B14F-4D97-AF65-F5344CB8AC3E}">
        <p14:creationId xmlns:p14="http://schemas.microsoft.com/office/powerpoint/2010/main" val="32706655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pic>
        <p:nvPicPr>
          <p:cNvPr id="4" name="Grafik 9"/>
          <p:cNvPicPr>
            <a:picLocks noChangeAspect="1"/>
          </p:cNvPicPr>
          <p:nvPr userDrawn="1"/>
        </p:nvPicPr>
        <p:blipFill>
          <a:blip r:embed="rId2"/>
          <a:srcRect/>
          <a:stretch>
            <a:fillRect/>
          </a:stretch>
        </p:blipFill>
        <p:spPr bwMode="auto">
          <a:xfrm>
            <a:off x="7205662" y="793751"/>
            <a:ext cx="1481138" cy="938213"/>
          </a:xfrm>
          <a:prstGeom prst="rect">
            <a:avLst/>
          </a:prstGeom>
          <a:noFill/>
          <a:ln w="9525">
            <a:noFill/>
            <a:miter lim="800000"/>
            <a:headEnd/>
            <a:tailEnd/>
          </a:ln>
        </p:spPr>
      </p:pic>
      <p:pic>
        <p:nvPicPr>
          <p:cNvPr id="5" name="Grafik 10"/>
          <p:cNvPicPr>
            <a:picLocks noChangeAspect="1"/>
          </p:cNvPicPr>
          <p:nvPr userDrawn="1"/>
        </p:nvPicPr>
        <p:blipFill>
          <a:blip r:embed="rId3"/>
          <a:srcRect/>
          <a:stretch>
            <a:fillRect/>
          </a:stretch>
        </p:blipFill>
        <p:spPr bwMode="auto">
          <a:xfrm>
            <a:off x="7213997" y="1839913"/>
            <a:ext cx="1472803" cy="920750"/>
          </a:xfrm>
          <a:prstGeom prst="rect">
            <a:avLst/>
          </a:prstGeom>
          <a:noFill/>
          <a:ln w="9525">
            <a:noFill/>
            <a:miter lim="800000"/>
            <a:headEnd/>
            <a:tailEnd/>
          </a:ln>
        </p:spPr>
      </p:pic>
      <p:sp>
        <p:nvSpPr>
          <p:cNvPr id="3" name="Inhaltsplatzhalter 2"/>
          <p:cNvSpPr>
            <a:spLocks noGrp="1"/>
          </p:cNvSpPr>
          <p:nvPr>
            <p:ph idx="1"/>
          </p:nvPr>
        </p:nvSpPr>
        <p:spPr>
          <a:xfrm>
            <a:off x="457201" y="1600202"/>
            <a:ext cx="6462079" cy="4525963"/>
          </a:xfrm>
        </p:spPr>
        <p:txBody>
          <a:bodyPr/>
          <a:lstStyle>
            <a:lvl4pPr marL="459000" indent="0">
              <a:buFontTx/>
              <a:buNone/>
              <a:defRPr sz="1575" baseline="0"/>
            </a:lvl4pPr>
            <a:lvl5pPr marL="693900" indent="-214313" defTabSz="402431">
              <a:buFont typeface="Arial"/>
              <a:buChar char="•"/>
              <a:tabLs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1" y="793816"/>
            <a:ext cx="6462079" cy="623822"/>
          </a:xfrm>
          <a:prstGeom prst="rect">
            <a:avLst/>
          </a:prstGeom>
        </p:spPr>
        <p:txBody>
          <a:bodyPr rtlCol="0">
            <a:normAutofit/>
          </a:bodyPr>
          <a:lstStyle/>
          <a:p>
            <a:r>
              <a:rPr lang="de-DE" dirty="0"/>
              <a:t>Mastertitelformat</a:t>
            </a:r>
          </a:p>
        </p:txBody>
      </p:sp>
      <p:sp>
        <p:nvSpPr>
          <p:cNvPr id="6" name="Datumsplatzhalter 3"/>
          <p:cNvSpPr>
            <a:spLocks noGrp="1"/>
          </p:cNvSpPr>
          <p:nvPr>
            <p:ph type="dt" sz="half" idx="10"/>
          </p:nvPr>
        </p:nvSpPr>
        <p:spPr/>
        <p:txBody>
          <a:bodyPr/>
          <a:lstStyle>
            <a:lvl1pPr>
              <a:defRPr/>
            </a:lvl1pPr>
          </a:lstStyle>
          <a:p>
            <a:pPr>
              <a:defRPr/>
            </a:pPr>
            <a:fld id="{AA309E18-EC10-428B-BC3A-F49826B911DD}" type="datetimeFigureOut">
              <a:rPr lang="de-DE" altLang="de-DE"/>
              <a:pPr>
                <a:defRPr/>
              </a:pPr>
              <a:t>07.01.2020</a:t>
            </a:fld>
            <a:endParaRPr lang="de-DE" altLang="de-DE"/>
          </a:p>
        </p:txBody>
      </p:sp>
      <p:sp>
        <p:nvSpPr>
          <p:cNvPr id="8" name="Fußzeilenplatzhalter 4"/>
          <p:cNvSpPr>
            <a:spLocks noGrp="1"/>
          </p:cNvSpPr>
          <p:nvPr>
            <p:ph type="ftr" sz="quarter" idx="11"/>
          </p:nvPr>
        </p:nvSpPr>
        <p:spPr/>
        <p:txBody>
          <a:bodyPr/>
          <a:lstStyle>
            <a:lvl1pPr>
              <a:defRPr/>
            </a:lvl1pPr>
          </a:lstStyle>
          <a:p>
            <a:pPr>
              <a:defRPr/>
            </a:pPr>
            <a:endParaRPr lang="de-DE" altLang="de-DE"/>
          </a:p>
        </p:txBody>
      </p:sp>
      <p:sp>
        <p:nvSpPr>
          <p:cNvPr id="9" name="Foliennummernplatzhalter 5"/>
          <p:cNvSpPr>
            <a:spLocks noGrp="1"/>
          </p:cNvSpPr>
          <p:nvPr>
            <p:ph type="sldNum" sz="quarter" idx="12"/>
          </p:nvPr>
        </p:nvSpPr>
        <p:spPr/>
        <p:txBody>
          <a:bodyPr/>
          <a:lstStyle>
            <a:lvl1pPr>
              <a:defRPr/>
            </a:lvl1pPr>
          </a:lstStyle>
          <a:p>
            <a:pPr>
              <a:defRPr/>
            </a:pPr>
            <a:fld id="{DBA889F2-EB99-4A6A-82F7-3DA37690B420}" type="slidenum">
              <a:rPr lang="de-DE" altLang="de-DE"/>
              <a:pPr>
                <a:defRPr/>
              </a:pPr>
              <a:t>‹Nr.›</a:t>
            </a:fld>
            <a:endParaRPr lang="de-DE" altLang="de-DE"/>
          </a:p>
        </p:txBody>
      </p:sp>
    </p:spTree>
    <p:extLst>
      <p:ext uri="{BB962C8B-B14F-4D97-AF65-F5344CB8AC3E}">
        <p14:creationId xmlns:p14="http://schemas.microsoft.com/office/powerpoint/2010/main" val="10710815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3" name="Inhaltsplatzhalter 2"/>
          <p:cNvSpPr>
            <a:spLocks noGrp="1"/>
          </p:cNvSpPr>
          <p:nvPr>
            <p:ph sz="half" idx="1"/>
          </p:nvPr>
        </p:nvSpPr>
        <p:spPr>
          <a:xfrm>
            <a:off x="457200" y="1600202"/>
            <a:ext cx="4038600" cy="4525963"/>
          </a:xfrm>
        </p:spPr>
        <p:txBody>
          <a:bodyPr/>
          <a:lstStyle>
            <a:lvl1pPr>
              <a:lnSpc>
                <a:spcPct val="90000"/>
              </a:lnSpc>
              <a:defRPr sz="195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648200" y="1600202"/>
            <a:ext cx="4038600" cy="4525963"/>
          </a:xfrm>
        </p:spPr>
        <p:txBody>
          <a:bodyPr/>
          <a:lstStyle>
            <a:lvl1pPr>
              <a:lnSpc>
                <a:spcPct val="90000"/>
              </a:lnSpc>
              <a:defRPr sz="195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3"/>
          <p:cNvSpPr>
            <a:spLocks noGrp="1"/>
          </p:cNvSpPr>
          <p:nvPr>
            <p:ph type="dt" sz="half" idx="10"/>
          </p:nvPr>
        </p:nvSpPr>
        <p:spPr/>
        <p:txBody>
          <a:bodyPr/>
          <a:lstStyle>
            <a:lvl1pPr>
              <a:defRPr/>
            </a:lvl1pPr>
          </a:lstStyle>
          <a:p>
            <a:pPr>
              <a:defRPr/>
            </a:pPr>
            <a:fld id="{0BCA5BE4-05AA-44AF-8915-8C2FE28B1974}" type="datetimeFigureOut">
              <a:rPr lang="de-DE" altLang="de-DE"/>
              <a:pPr>
                <a:defRPr/>
              </a:pPr>
              <a:t>07.01.2020</a:t>
            </a:fld>
            <a:endParaRPr lang="de-DE" altLang="de-DE"/>
          </a:p>
        </p:txBody>
      </p:sp>
      <p:sp>
        <p:nvSpPr>
          <p:cNvPr id="6" name="Fußzeilenplatzhalter 4"/>
          <p:cNvSpPr>
            <a:spLocks noGrp="1"/>
          </p:cNvSpPr>
          <p:nvPr>
            <p:ph type="ftr" sz="quarter" idx="11"/>
          </p:nvPr>
        </p:nvSpPr>
        <p:spPr/>
        <p:txBody>
          <a:bodyPr/>
          <a:lstStyle>
            <a:lvl1pPr>
              <a:defRPr/>
            </a:lvl1pPr>
          </a:lstStyle>
          <a:p>
            <a:pPr>
              <a:defRPr/>
            </a:pPr>
            <a:endParaRPr lang="de-DE" altLang="de-DE"/>
          </a:p>
        </p:txBody>
      </p:sp>
      <p:sp>
        <p:nvSpPr>
          <p:cNvPr id="7" name="Foliennummernplatzhalter 5"/>
          <p:cNvSpPr>
            <a:spLocks noGrp="1"/>
          </p:cNvSpPr>
          <p:nvPr>
            <p:ph type="sldNum" sz="quarter" idx="12"/>
          </p:nvPr>
        </p:nvSpPr>
        <p:spPr/>
        <p:txBody>
          <a:bodyPr/>
          <a:lstStyle>
            <a:lvl1pPr>
              <a:defRPr/>
            </a:lvl1pPr>
          </a:lstStyle>
          <a:p>
            <a:pPr>
              <a:defRPr/>
            </a:pPr>
            <a:fld id="{63A4386C-B84B-4FCD-89B4-0BDFFE6BCA7A}" type="slidenum">
              <a:rPr lang="de-DE" altLang="de-DE"/>
              <a:pPr>
                <a:defRPr/>
              </a:pPr>
              <a:t>‹Nr.›</a:t>
            </a:fld>
            <a:endParaRPr lang="de-DE" altLang="de-DE"/>
          </a:p>
        </p:txBody>
      </p:sp>
    </p:spTree>
    <p:extLst>
      <p:ext uri="{BB962C8B-B14F-4D97-AF65-F5344CB8AC3E}">
        <p14:creationId xmlns:p14="http://schemas.microsoft.com/office/powerpoint/2010/main" val="7912568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3" name="Inhaltsplatzhalter 2"/>
          <p:cNvSpPr>
            <a:spLocks noGrp="1"/>
          </p:cNvSpPr>
          <p:nvPr>
            <p:ph sz="half" idx="1"/>
          </p:nvPr>
        </p:nvSpPr>
        <p:spPr>
          <a:xfrm>
            <a:off x="457200" y="1600202"/>
            <a:ext cx="4038600" cy="4525963"/>
          </a:xfrm>
        </p:spPr>
        <p:txBody>
          <a:bodyPr/>
          <a:lstStyle>
            <a:lvl1pPr>
              <a:lnSpc>
                <a:spcPct val="90000"/>
              </a:lnSpc>
              <a:defRPr sz="195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Bildplatzhalter 5"/>
          <p:cNvSpPr>
            <a:spLocks noGrp="1"/>
          </p:cNvSpPr>
          <p:nvPr>
            <p:ph type="pic" sz="quarter" idx="10"/>
          </p:nvPr>
        </p:nvSpPr>
        <p:spPr>
          <a:xfrm>
            <a:off x="4583114" y="1600200"/>
            <a:ext cx="4103687" cy="2153414"/>
          </a:xfrm>
        </p:spPr>
        <p:txBody>
          <a:bodyPr rtlCol="0">
            <a:normAutofit/>
          </a:bodyPr>
          <a:lstStyle/>
          <a:p>
            <a:pPr lvl="0"/>
            <a:endParaRPr lang="de-DE" noProof="0"/>
          </a:p>
        </p:txBody>
      </p:sp>
      <p:sp>
        <p:nvSpPr>
          <p:cNvPr id="8" name="Bildplatzhalter 5"/>
          <p:cNvSpPr>
            <a:spLocks noGrp="1"/>
          </p:cNvSpPr>
          <p:nvPr>
            <p:ph type="pic" sz="quarter" idx="11"/>
          </p:nvPr>
        </p:nvSpPr>
        <p:spPr>
          <a:xfrm>
            <a:off x="4583114" y="3972749"/>
            <a:ext cx="4103687" cy="2153414"/>
          </a:xfrm>
        </p:spPr>
        <p:txBody>
          <a:bodyPr rtlCol="0">
            <a:normAutofit/>
          </a:bodyPr>
          <a:lstStyle/>
          <a:p>
            <a:pPr lvl="0"/>
            <a:endParaRPr lang="de-DE" noProof="0"/>
          </a:p>
        </p:txBody>
      </p:sp>
      <p:sp>
        <p:nvSpPr>
          <p:cNvPr id="7" name="Datumsplatzhalter 3"/>
          <p:cNvSpPr>
            <a:spLocks noGrp="1"/>
          </p:cNvSpPr>
          <p:nvPr>
            <p:ph type="dt" sz="half" idx="12"/>
          </p:nvPr>
        </p:nvSpPr>
        <p:spPr/>
        <p:txBody>
          <a:bodyPr/>
          <a:lstStyle>
            <a:lvl1pPr>
              <a:defRPr/>
            </a:lvl1pPr>
          </a:lstStyle>
          <a:p>
            <a:pPr>
              <a:defRPr/>
            </a:pPr>
            <a:fld id="{476F04F2-06C8-46A6-BBE7-297F54EB57DD}" type="datetimeFigureOut">
              <a:rPr lang="de-DE" altLang="de-DE"/>
              <a:pPr>
                <a:defRPr/>
              </a:pPr>
              <a:t>07.01.2020</a:t>
            </a:fld>
            <a:endParaRPr lang="de-DE" altLang="de-DE"/>
          </a:p>
        </p:txBody>
      </p:sp>
      <p:sp>
        <p:nvSpPr>
          <p:cNvPr id="9" name="Fußzeilenplatzhalter 4"/>
          <p:cNvSpPr>
            <a:spLocks noGrp="1"/>
          </p:cNvSpPr>
          <p:nvPr>
            <p:ph type="ftr" sz="quarter" idx="13"/>
          </p:nvPr>
        </p:nvSpPr>
        <p:spPr/>
        <p:txBody>
          <a:bodyPr/>
          <a:lstStyle>
            <a:lvl1pPr>
              <a:defRPr/>
            </a:lvl1pPr>
          </a:lstStyle>
          <a:p>
            <a:pPr>
              <a:defRPr/>
            </a:pPr>
            <a:endParaRPr lang="de-DE" altLang="de-DE"/>
          </a:p>
        </p:txBody>
      </p:sp>
      <p:sp>
        <p:nvSpPr>
          <p:cNvPr id="10" name="Foliennummernplatzhalter 5"/>
          <p:cNvSpPr>
            <a:spLocks noGrp="1"/>
          </p:cNvSpPr>
          <p:nvPr>
            <p:ph type="sldNum" sz="quarter" idx="14"/>
          </p:nvPr>
        </p:nvSpPr>
        <p:spPr/>
        <p:txBody>
          <a:bodyPr/>
          <a:lstStyle>
            <a:lvl1pPr>
              <a:defRPr/>
            </a:lvl1pPr>
          </a:lstStyle>
          <a:p>
            <a:pPr>
              <a:defRPr/>
            </a:pPr>
            <a:fld id="{70E9A5E5-4788-4FFF-B3E8-3B069694AA35}" type="slidenum">
              <a:rPr lang="de-DE" altLang="de-DE"/>
              <a:pPr>
                <a:defRPr/>
              </a:pPr>
              <a:t>‹Nr.›</a:t>
            </a:fld>
            <a:endParaRPr lang="de-DE" altLang="de-DE"/>
          </a:p>
        </p:txBody>
      </p:sp>
    </p:spTree>
    <p:extLst>
      <p:ext uri="{BB962C8B-B14F-4D97-AF65-F5344CB8AC3E}">
        <p14:creationId xmlns:p14="http://schemas.microsoft.com/office/powerpoint/2010/main" val="15051403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600202"/>
            <a:ext cx="4038600" cy="4525963"/>
          </a:xfrm>
        </p:spPr>
        <p:txBody>
          <a:bodyPr/>
          <a:lstStyle>
            <a:lvl1pPr>
              <a:lnSpc>
                <a:spcPct val="90000"/>
              </a:lnSpc>
              <a:defRPr sz="195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Bildplatzhalter 5"/>
          <p:cNvSpPr>
            <a:spLocks noGrp="1"/>
          </p:cNvSpPr>
          <p:nvPr>
            <p:ph type="pic" sz="quarter" idx="10"/>
          </p:nvPr>
        </p:nvSpPr>
        <p:spPr>
          <a:xfrm>
            <a:off x="4583114" y="1600201"/>
            <a:ext cx="4103687" cy="4525963"/>
          </a:xfrm>
        </p:spPr>
        <p:txBody>
          <a:bodyPr rtlCol="0">
            <a:normAutofit/>
          </a:bodyPr>
          <a:lstStyle/>
          <a:p>
            <a:pPr lvl="0"/>
            <a:endParaRPr lang="de-DE" noProof="0"/>
          </a:p>
        </p:txBody>
      </p:sp>
      <p:sp>
        <p:nvSpPr>
          <p:cNvPr id="5" name="Datumsplatzhalter 3"/>
          <p:cNvSpPr>
            <a:spLocks noGrp="1"/>
          </p:cNvSpPr>
          <p:nvPr>
            <p:ph type="dt" sz="half" idx="11"/>
          </p:nvPr>
        </p:nvSpPr>
        <p:spPr/>
        <p:txBody>
          <a:bodyPr/>
          <a:lstStyle>
            <a:lvl1pPr>
              <a:defRPr/>
            </a:lvl1pPr>
          </a:lstStyle>
          <a:p>
            <a:pPr>
              <a:defRPr/>
            </a:pPr>
            <a:fld id="{ED1A0D22-3D89-4DE5-B9D9-A3C5EF577032}" type="datetimeFigureOut">
              <a:rPr lang="de-DE" altLang="de-DE"/>
              <a:pPr>
                <a:defRPr/>
              </a:pPr>
              <a:t>07.01.2020</a:t>
            </a:fld>
            <a:endParaRPr lang="de-DE" altLang="de-DE"/>
          </a:p>
        </p:txBody>
      </p:sp>
      <p:sp>
        <p:nvSpPr>
          <p:cNvPr id="7" name="Fußzeilenplatzhalter 4"/>
          <p:cNvSpPr>
            <a:spLocks noGrp="1"/>
          </p:cNvSpPr>
          <p:nvPr>
            <p:ph type="ftr" sz="quarter" idx="12"/>
          </p:nvPr>
        </p:nvSpPr>
        <p:spPr/>
        <p:txBody>
          <a:bodyPr/>
          <a:lstStyle>
            <a:lvl1pPr>
              <a:defRPr/>
            </a:lvl1pPr>
          </a:lstStyle>
          <a:p>
            <a:pPr>
              <a:defRPr/>
            </a:pPr>
            <a:endParaRPr lang="de-DE" altLang="de-DE"/>
          </a:p>
        </p:txBody>
      </p:sp>
      <p:sp>
        <p:nvSpPr>
          <p:cNvPr id="8" name="Foliennummernplatzhalter 5"/>
          <p:cNvSpPr>
            <a:spLocks noGrp="1"/>
          </p:cNvSpPr>
          <p:nvPr>
            <p:ph type="sldNum" sz="quarter" idx="13"/>
          </p:nvPr>
        </p:nvSpPr>
        <p:spPr/>
        <p:txBody>
          <a:bodyPr/>
          <a:lstStyle>
            <a:lvl1pPr>
              <a:defRPr/>
            </a:lvl1pPr>
          </a:lstStyle>
          <a:p>
            <a:pPr>
              <a:defRPr/>
            </a:pPr>
            <a:fld id="{FD5AA97C-6D6C-4DF2-AAD9-ACAEE35EE8B9}" type="slidenum">
              <a:rPr lang="de-DE" altLang="de-DE"/>
              <a:pPr>
                <a:defRPr/>
              </a:pPr>
              <a:t>‹Nr.›</a:t>
            </a:fld>
            <a:endParaRPr lang="de-DE" altLang="de-DE"/>
          </a:p>
        </p:txBody>
      </p:sp>
    </p:spTree>
    <p:extLst>
      <p:ext uri="{BB962C8B-B14F-4D97-AF65-F5344CB8AC3E}">
        <p14:creationId xmlns:p14="http://schemas.microsoft.com/office/powerpoint/2010/main" val="1283066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1pPr algn="ctr">
              <a:spcBef>
                <a:spcPts val="0"/>
              </a:spcBef>
              <a:spcAft>
                <a:spcPts val="1800"/>
              </a:spcAft>
              <a:defRPr sz="2100" b="0" i="1" baseline="0"/>
            </a:lvl1pPr>
            <a:lvl2pPr marL="0" indent="0" algn="ctr">
              <a:spcAft>
                <a:spcPts val="3750"/>
              </a:spcAft>
              <a:buFontTx/>
              <a:buNone/>
              <a:defRPr sz="1350" baseline="0"/>
            </a:lvl2pPr>
            <a:lvl3pPr marL="2381" indent="0" algn="ctr">
              <a:buFontTx/>
              <a:buNone/>
              <a:defRPr b="1">
                <a:solidFill>
                  <a:srgbClr val="00338D"/>
                </a:solidFill>
              </a:defRPr>
            </a:lvl3pPr>
            <a:lvl4pPr marL="0" indent="0" algn="ctr">
              <a:buFontTx/>
              <a:buNone/>
              <a:defRPr sz="1800" baseline="0"/>
            </a:lvl4pPr>
            <a:lvl5pPr marL="0" indent="0" algn="ctr">
              <a:buFontTx/>
              <a:buNone/>
              <a:defRPr sz="135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p:txBody>
          <a:bodyPr/>
          <a:lstStyle>
            <a:lvl1pPr>
              <a:defRPr/>
            </a:lvl1pPr>
          </a:lstStyle>
          <a:p>
            <a:pPr>
              <a:defRPr/>
            </a:pPr>
            <a:fld id="{0AE312FF-41DD-4581-B098-AE2595608E26}" type="datetimeFigureOut">
              <a:rPr lang="de-DE" altLang="de-DE"/>
              <a:pPr>
                <a:defRPr/>
              </a:pPr>
              <a:t>07.01.2020</a:t>
            </a:fld>
            <a:endParaRPr lang="de-DE" altLang="de-DE"/>
          </a:p>
        </p:txBody>
      </p:sp>
      <p:sp>
        <p:nvSpPr>
          <p:cNvPr id="5" name="Fußzeilenplatzhalter 4"/>
          <p:cNvSpPr>
            <a:spLocks noGrp="1"/>
          </p:cNvSpPr>
          <p:nvPr>
            <p:ph type="ftr" sz="quarter" idx="11"/>
          </p:nvPr>
        </p:nvSpPr>
        <p:spPr/>
        <p:txBody>
          <a:bodyPr/>
          <a:lstStyle>
            <a:lvl1pPr>
              <a:defRPr/>
            </a:lvl1pPr>
          </a:lstStyle>
          <a:p>
            <a:pPr>
              <a:defRPr/>
            </a:pPr>
            <a:endParaRPr lang="de-DE" altLang="de-DE"/>
          </a:p>
        </p:txBody>
      </p:sp>
      <p:sp>
        <p:nvSpPr>
          <p:cNvPr id="6" name="Foliennummernplatzhalter 5"/>
          <p:cNvSpPr>
            <a:spLocks noGrp="1"/>
          </p:cNvSpPr>
          <p:nvPr>
            <p:ph type="sldNum" sz="quarter" idx="12"/>
          </p:nvPr>
        </p:nvSpPr>
        <p:spPr/>
        <p:txBody>
          <a:bodyPr/>
          <a:lstStyle>
            <a:lvl1pPr>
              <a:defRPr/>
            </a:lvl1pPr>
          </a:lstStyle>
          <a:p>
            <a:pPr>
              <a:defRPr/>
            </a:pPr>
            <a:fld id="{F57D7706-24F3-4F65-ABBC-2FF7D57B5904}" type="slidenum">
              <a:rPr lang="de-DE" altLang="de-DE"/>
              <a:pPr>
                <a:defRPr/>
              </a:pPr>
              <a:t>‹Nr.›</a:t>
            </a:fld>
            <a:endParaRPr lang="de-DE" altLang="de-DE"/>
          </a:p>
        </p:txBody>
      </p:sp>
    </p:spTree>
    <p:extLst>
      <p:ext uri="{BB962C8B-B14F-4D97-AF65-F5344CB8AC3E}">
        <p14:creationId xmlns:p14="http://schemas.microsoft.com/office/powerpoint/2010/main" val="12342428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08F21831-5A75-4AF9-967A-5137022843AC}" type="datetimeFigureOut">
              <a:rPr lang="de-DE" altLang="de-DE"/>
              <a:pPr>
                <a:defRPr/>
              </a:pPr>
              <a:t>07.01.2020</a:t>
            </a:fld>
            <a:endParaRPr lang="de-DE" altLang="de-DE"/>
          </a:p>
        </p:txBody>
      </p:sp>
      <p:sp>
        <p:nvSpPr>
          <p:cNvPr id="3" name="Fußzeilenplatzhalter 4"/>
          <p:cNvSpPr>
            <a:spLocks noGrp="1"/>
          </p:cNvSpPr>
          <p:nvPr>
            <p:ph type="ftr" sz="quarter" idx="11"/>
          </p:nvPr>
        </p:nvSpPr>
        <p:spPr/>
        <p:txBody>
          <a:bodyPr/>
          <a:lstStyle>
            <a:lvl1pPr>
              <a:defRPr/>
            </a:lvl1pPr>
          </a:lstStyle>
          <a:p>
            <a:pPr>
              <a:defRPr/>
            </a:pPr>
            <a:endParaRPr lang="de-DE" altLang="de-DE"/>
          </a:p>
        </p:txBody>
      </p:sp>
      <p:sp>
        <p:nvSpPr>
          <p:cNvPr id="4" name="Foliennummernplatzhalter 5"/>
          <p:cNvSpPr>
            <a:spLocks noGrp="1"/>
          </p:cNvSpPr>
          <p:nvPr>
            <p:ph type="sldNum" sz="quarter" idx="12"/>
          </p:nvPr>
        </p:nvSpPr>
        <p:spPr/>
        <p:txBody>
          <a:bodyPr/>
          <a:lstStyle>
            <a:lvl1pPr>
              <a:defRPr/>
            </a:lvl1pPr>
          </a:lstStyle>
          <a:p>
            <a:pPr>
              <a:defRPr/>
            </a:pPr>
            <a:fld id="{27B97D41-66AE-414E-BF5C-D2071115DC9F}" type="slidenum">
              <a:rPr lang="de-DE" altLang="de-DE"/>
              <a:pPr>
                <a:defRPr/>
              </a:pPr>
              <a:t>‹Nr.›</a:t>
            </a:fld>
            <a:endParaRPr lang="de-DE" altLang="de-DE"/>
          </a:p>
        </p:txBody>
      </p:sp>
    </p:spTree>
    <p:extLst>
      <p:ext uri="{BB962C8B-B14F-4D97-AF65-F5344CB8AC3E}">
        <p14:creationId xmlns:p14="http://schemas.microsoft.com/office/powerpoint/2010/main" val="21114979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1500" b="1"/>
            </a:lvl1pPr>
          </a:lstStyle>
          <a:p>
            <a:r>
              <a:rPr lang="de-DE" dirty="0"/>
              <a:t>Mastertitelformat bearbeiten</a:t>
            </a:r>
          </a:p>
        </p:txBody>
      </p:sp>
      <p:sp>
        <p:nvSpPr>
          <p:cNvPr id="3" name="Bildplatzhalter 2"/>
          <p:cNvSpPr>
            <a:spLocks noGrp="1"/>
          </p:cNvSpPr>
          <p:nvPr>
            <p:ph type="pic" idx="1"/>
          </p:nvPr>
        </p:nvSpPr>
        <p:spPr>
          <a:xfrm>
            <a:off x="1792288" y="1394847"/>
            <a:ext cx="5486400" cy="3332728"/>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dirty="0"/>
              <a:t>Mastertextformat bearbeiten</a:t>
            </a:r>
          </a:p>
        </p:txBody>
      </p:sp>
      <p:sp>
        <p:nvSpPr>
          <p:cNvPr id="5" name="Datumsplatzhalter 3"/>
          <p:cNvSpPr>
            <a:spLocks noGrp="1"/>
          </p:cNvSpPr>
          <p:nvPr>
            <p:ph type="dt" sz="half" idx="10"/>
          </p:nvPr>
        </p:nvSpPr>
        <p:spPr/>
        <p:txBody>
          <a:bodyPr/>
          <a:lstStyle>
            <a:lvl1pPr>
              <a:defRPr/>
            </a:lvl1pPr>
          </a:lstStyle>
          <a:p>
            <a:pPr>
              <a:defRPr/>
            </a:pPr>
            <a:fld id="{C83817AB-846B-406F-9D0E-686D7D46639B}" type="datetimeFigureOut">
              <a:rPr lang="de-DE" altLang="de-DE"/>
              <a:pPr>
                <a:defRPr/>
              </a:pPr>
              <a:t>07.01.2020</a:t>
            </a:fld>
            <a:endParaRPr lang="de-DE" altLang="de-DE"/>
          </a:p>
        </p:txBody>
      </p:sp>
      <p:sp>
        <p:nvSpPr>
          <p:cNvPr id="6" name="Fußzeilenplatzhalter 4"/>
          <p:cNvSpPr>
            <a:spLocks noGrp="1"/>
          </p:cNvSpPr>
          <p:nvPr>
            <p:ph type="ftr" sz="quarter" idx="11"/>
          </p:nvPr>
        </p:nvSpPr>
        <p:spPr/>
        <p:txBody>
          <a:bodyPr/>
          <a:lstStyle>
            <a:lvl1pPr>
              <a:defRPr/>
            </a:lvl1pPr>
          </a:lstStyle>
          <a:p>
            <a:pPr>
              <a:defRPr/>
            </a:pPr>
            <a:endParaRPr lang="de-DE" altLang="de-DE"/>
          </a:p>
        </p:txBody>
      </p:sp>
      <p:sp>
        <p:nvSpPr>
          <p:cNvPr id="7" name="Foliennummernplatzhalter 5"/>
          <p:cNvSpPr>
            <a:spLocks noGrp="1"/>
          </p:cNvSpPr>
          <p:nvPr>
            <p:ph type="sldNum" sz="quarter" idx="12"/>
          </p:nvPr>
        </p:nvSpPr>
        <p:spPr/>
        <p:txBody>
          <a:bodyPr/>
          <a:lstStyle>
            <a:lvl1pPr>
              <a:defRPr/>
            </a:lvl1pPr>
          </a:lstStyle>
          <a:p>
            <a:pPr>
              <a:defRPr/>
            </a:pPr>
            <a:fld id="{313BA2A6-4771-49A7-A0B8-2AB78AF83BB6}" type="slidenum">
              <a:rPr lang="de-DE" altLang="de-DE"/>
              <a:pPr>
                <a:defRPr/>
              </a:pPr>
              <a:t>‹Nr.›</a:t>
            </a:fld>
            <a:endParaRPr lang="de-DE" altLang="de-DE"/>
          </a:p>
        </p:txBody>
      </p:sp>
    </p:spTree>
    <p:extLst>
      <p:ext uri="{BB962C8B-B14F-4D97-AF65-F5344CB8AC3E}">
        <p14:creationId xmlns:p14="http://schemas.microsoft.com/office/powerpoint/2010/main" val="1244327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09600" y="990600"/>
            <a:ext cx="8001000" cy="427038"/>
          </a:xfrm>
        </p:spPr>
        <p:txBody>
          <a:bodyPr/>
          <a:lstStyle/>
          <a:p>
            <a:r>
              <a:rPr lang="de-DE"/>
              <a:t>Titelmasterformat durch Klicken bearbeiten</a:t>
            </a:r>
          </a:p>
        </p:txBody>
      </p:sp>
      <p:sp>
        <p:nvSpPr>
          <p:cNvPr id="3" name="Tabellenplatzhalter 2"/>
          <p:cNvSpPr>
            <a:spLocks noGrp="1"/>
          </p:cNvSpPr>
          <p:nvPr>
            <p:ph type="tbl" idx="1"/>
          </p:nvPr>
        </p:nvSpPr>
        <p:spPr>
          <a:xfrm>
            <a:off x="611188" y="1628778"/>
            <a:ext cx="8001000" cy="4419600"/>
          </a:xfrm>
        </p:spPr>
        <p:txBody>
          <a:bodyPr/>
          <a:lstStyle/>
          <a:p>
            <a:pPr lvl="0"/>
            <a:endParaRPr lang="de-DE" noProof="0"/>
          </a:p>
        </p:txBody>
      </p:sp>
    </p:spTree>
    <p:extLst>
      <p:ext uri="{BB962C8B-B14F-4D97-AF65-F5344CB8AC3E}">
        <p14:creationId xmlns:p14="http://schemas.microsoft.com/office/powerpoint/2010/main" val="2571340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clipArtAndTx">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304800" y="609600"/>
            <a:ext cx="8534400" cy="1524000"/>
          </a:xfrm>
        </p:spPr>
        <p:txBody>
          <a:bodyPr/>
          <a:lstStyle/>
          <a:p>
            <a:r>
              <a:rPr lang="de-DE"/>
              <a:t>Mastertitelformat bearbeiten</a:t>
            </a:r>
          </a:p>
        </p:txBody>
      </p:sp>
      <p:sp>
        <p:nvSpPr>
          <p:cNvPr id="3" name="ClipArt-Platzhalter 2"/>
          <p:cNvSpPr>
            <a:spLocks noGrp="1"/>
          </p:cNvSpPr>
          <p:nvPr>
            <p:ph type="clipArt" sz="half" idx="1"/>
          </p:nvPr>
        </p:nvSpPr>
        <p:spPr>
          <a:xfrm>
            <a:off x="304800" y="2362200"/>
            <a:ext cx="4199467" cy="3657600"/>
          </a:xfrm>
        </p:spPr>
        <p:txBody>
          <a:bodyPr/>
          <a:lstStyle/>
          <a:p>
            <a:pPr lvl="0"/>
            <a:endParaRPr lang="de-DE" noProof="0"/>
          </a:p>
        </p:txBody>
      </p:sp>
      <p:sp>
        <p:nvSpPr>
          <p:cNvPr id="4" name="Textplatzhalter 3"/>
          <p:cNvSpPr>
            <a:spLocks noGrp="1"/>
          </p:cNvSpPr>
          <p:nvPr>
            <p:ph type="body" sz="half" idx="2"/>
          </p:nvPr>
        </p:nvSpPr>
        <p:spPr>
          <a:xfrm>
            <a:off x="4639733" y="2362200"/>
            <a:ext cx="4199467" cy="36576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de-DE"/>
          </a:p>
        </p:txBody>
      </p:sp>
      <p:sp>
        <p:nvSpPr>
          <p:cNvPr id="6" name="Fußzeilenplatzhalter 5"/>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de-DE"/>
          </a:p>
        </p:txBody>
      </p:sp>
      <p:sp>
        <p:nvSpPr>
          <p:cNvPr id="7" name="Foliennummernplatzhalter 6"/>
          <p:cNvSpPr>
            <a:spLocks noGrp="1"/>
          </p:cNvSpPr>
          <p:nvPr>
            <p:ph type="sldNum" sz="quarter" idx="12"/>
          </p:nvPr>
        </p:nvSpPr>
        <p:spPr>
          <a:xfrm>
            <a:off x="6553200" y="6248400"/>
            <a:ext cx="2286000" cy="457200"/>
          </a:xfrm>
          <a:prstGeom prst="rect">
            <a:avLst/>
          </a:prstGeom>
        </p:spPr>
        <p:txBody>
          <a:bodyPr/>
          <a:lstStyle>
            <a:lvl1pPr>
              <a:defRPr/>
            </a:lvl1pPr>
          </a:lstStyle>
          <a:p>
            <a:pPr>
              <a:defRPr/>
            </a:pPr>
            <a:fld id="{2D328DD0-E4F6-3C41-BD23-BD4571472FBB}" type="slidenum">
              <a:rPr lang="de-DE"/>
              <a:pPr>
                <a:defRPr/>
              </a:pPr>
              <a:t>‹Nr.›</a:t>
            </a:fld>
            <a:endParaRPr lang="de-DE"/>
          </a:p>
        </p:txBody>
      </p:sp>
    </p:spTree>
    <p:extLst>
      <p:ext uri="{BB962C8B-B14F-4D97-AF65-F5344CB8AC3E}">
        <p14:creationId xmlns:p14="http://schemas.microsoft.com/office/powerpoint/2010/main" val="2319793853"/>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307" y="1552573"/>
            <a:ext cx="3008313" cy="1162050"/>
          </a:xfrm>
        </p:spPr>
        <p:txBody>
          <a:bodyPr anchor="b"/>
          <a:lstStyle>
            <a:lvl1pPr algn="l">
              <a:defRPr sz="1500" b="1"/>
            </a:lvl1pPr>
          </a:lstStyle>
          <a:p>
            <a:r>
              <a:rPr lang="de-DE"/>
              <a:t>Titelmasterformat durch Klicken bearbeiten</a:t>
            </a:r>
            <a:endParaRPr lang="de-DE" dirty="0"/>
          </a:p>
        </p:txBody>
      </p:sp>
      <p:sp>
        <p:nvSpPr>
          <p:cNvPr id="3" name="Inhaltsplatzhalter 2"/>
          <p:cNvSpPr>
            <a:spLocks noGrp="1"/>
          </p:cNvSpPr>
          <p:nvPr>
            <p:ph idx="1"/>
          </p:nvPr>
        </p:nvSpPr>
        <p:spPr>
          <a:xfrm>
            <a:off x="3575156" y="1537855"/>
            <a:ext cx="5111751" cy="4588308"/>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457307" y="2714623"/>
            <a:ext cx="3008313" cy="3411543"/>
          </a:xfrm>
        </p:spPr>
        <p:txBody>
          <a:bodyPr/>
          <a:lstStyle>
            <a:lvl1pPr marL="0" indent="0">
              <a:buNone/>
              <a:defRPr sz="1050"/>
            </a:lvl1pPr>
            <a:lvl2pPr marL="339714" indent="0">
              <a:buNone/>
              <a:defRPr sz="900"/>
            </a:lvl2pPr>
            <a:lvl3pPr marL="679436" indent="0">
              <a:buNone/>
              <a:defRPr sz="750"/>
            </a:lvl3pPr>
            <a:lvl4pPr marL="1019163" indent="0">
              <a:buNone/>
              <a:defRPr sz="675"/>
            </a:lvl4pPr>
            <a:lvl5pPr marL="1358868" indent="0">
              <a:buNone/>
              <a:defRPr sz="675"/>
            </a:lvl5pPr>
            <a:lvl6pPr marL="1698587" indent="0">
              <a:buNone/>
              <a:defRPr sz="675"/>
            </a:lvl6pPr>
            <a:lvl7pPr marL="2038313" indent="0">
              <a:buNone/>
              <a:defRPr sz="675"/>
            </a:lvl7pPr>
            <a:lvl8pPr marL="2378013" indent="0">
              <a:buNone/>
              <a:defRPr sz="675"/>
            </a:lvl8pPr>
            <a:lvl9pPr marL="2717741" indent="0">
              <a:buNone/>
              <a:defRPr sz="675"/>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r>
              <a:rPr lang="de-DE"/>
              <a:t>03.02.2018</a:t>
            </a:r>
          </a:p>
        </p:txBody>
      </p:sp>
      <p:sp>
        <p:nvSpPr>
          <p:cNvPr id="6" name="Fußzeilenplatzhalter 4"/>
          <p:cNvSpPr>
            <a:spLocks noGrp="1"/>
          </p:cNvSpPr>
          <p:nvPr>
            <p:ph type="ftr" sz="quarter" idx="11"/>
          </p:nvPr>
        </p:nvSpPr>
        <p:spPr/>
        <p:txBody>
          <a:bodyPr/>
          <a:lstStyle>
            <a:lvl1pPr>
              <a:defRPr/>
            </a:lvl1pPr>
          </a:lstStyle>
          <a:p>
            <a:pPr>
              <a:defRPr/>
            </a:pPr>
            <a:r>
              <a:rPr lang="de-DE" altLang="de-DE"/>
              <a:t>Distrikt 111 Süd-Nord </a:t>
            </a:r>
          </a:p>
        </p:txBody>
      </p:sp>
      <p:sp>
        <p:nvSpPr>
          <p:cNvPr id="7" name="Foliennummernplatzhalter 5"/>
          <p:cNvSpPr>
            <a:spLocks noGrp="1"/>
          </p:cNvSpPr>
          <p:nvPr>
            <p:ph type="sldNum" sz="quarter" idx="12"/>
          </p:nvPr>
        </p:nvSpPr>
        <p:spPr/>
        <p:txBody>
          <a:bodyPr/>
          <a:lstStyle>
            <a:lvl1pPr>
              <a:defRPr/>
            </a:lvl1pPr>
          </a:lstStyle>
          <a:p>
            <a:pPr>
              <a:defRPr/>
            </a:pPr>
            <a:fld id="{8D026A1F-3A5C-4C93-9C50-BBD399906E19}" type="slidenum">
              <a:rPr lang="de-DE"/>
              <a:pPr>
                <a:defRPr/>
              </a:pPr>
              <a:t>‹Nr.›</a:t>
            </a:fld>
            <a:endParaRPr lang="de-DE" dirty="0"/>
          </a:p>
        </p:txBody>
      </p:sp>
    </p:spTree>
    <p:extLst>
      <p:ext uri="{BB962C8B-B14F-4D97-AF65-F5344CB8AC3E}">
        <p14:creationId xmlns:p14="http://schemas.microsoft.com/office/powerpoint/2010/main" val="15490798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32"/>
            <a:ext cx="7772400" cy="1470025"/>
          </a:xfrm>
        </p:spPr>
        <p:txBody>
          <a:bodyPr/>
          <a:lstStyle/>
          <a:p>
            <a:r>
              <a:rPr lang="de-DE"/>
              <a:t>Mastertitelformat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p>
        </p:txBody>
      </p:sp>
    </p:spTree>
    <p:extLst>
      <p:ext uri="{BB962C8B-B14F-4D97-AF65-F5344CB8AC3E}">
        <p14:creationId xmlns:p14="http://schemas.microsoft.com/office/powerpoint/2010/main" val="1475305230"/>
      </p:ext>
    </p:extLst>
  </p:cSld>
  <p:clrMapOvr>
    <a:masterClrMapping/>
  </p:clrMapOvr>
  <p:transition spd="med">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31886344"/>
      </p:ext>
    </p:extLst>
  </p:cSld>
  <p:clrMapOvr>
    <a:masterClrMapping/>
  </p:clrMapOvr>
  <p:transition spd="med">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489" y="4406907"/>
            <a:ext cx="7772400" cy="1362075"/>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Mastertextformat bearbeiten</a:t>
            </a:r>
          </a:p>
        </p:txBody>
      </p:sp>
    </p:spTree>
    <p:extLst>
      <p:ext uri="{BB962C8B-B14F-4D97-AF65-F5344CB8AC3E}">
        <p14:creationId xmlns:p14="http://schemas.microsoft.com/office/powerpoint/2010/main" val="2415952560"/>
      </p:ext>
    </p:extLst>
  </p:cSld>
  <p:clrMapOvr>
    <a:masterClrMapping/>
  </p:clrMapOvr>
  <p:transition spd="med">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3" y="2743207"/>
            <a:ext cx="4504267" cy="3311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39733" y="2743207"/>
            <a:ext cx="4504267" cy="3311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05339364"/>
      </p:ext>
    </p:extLst>
  </p:cSld>
  <p:clrMapOvr>
    <a:masterClrMapping/>
  </p:clrMapOvr>
  <p:transition spd="med">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Mastertitelformat bearbeiten</a:t>
            </a:r>
          </a:p>
        </p:txBody>
      </p:sp>
      <p:sp>
        <p:nvSpPr>
          <p:cNvPr id="3" name="Textplatzhalt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985244439"/>
      </p:ext>
    </p:extLst>
  </p:cSld>
  <p:clrMapOvr>
    <a:masterClrMapping/>
  </p:clrMapOvr>
  <p:transition spd="med">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3566413565"/>
      </p:ext>
    </p:extLst>
  </p:cSld>
  <p:clrMapOvr>
    <a:masterClrMapping/>
  </p:clrMapOvr>
  <p:transition spd="med">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27238"/>
      </p:ext>
    </p:extLst>
  </p:cSld>
  <p:clrMapOvr>
    <a:masterClrMapping/>
  </p:clrMapOvr>
  <p:transition spd="med">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3" y="273050"/>
            <a:ext cx="3008489"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Tree>
    <p:extLst>
      <p:ext uri="{BB962C8B-B14F-4D97-AF65-F5344CB8AC3E}">
        <p14:creationId xmlns:p14="http://schemas.microsoft.com/office/powerpoint/2010/main" val="3733010689"/>
      </p:ext>
    </p:extLst>
  </p:cSld>
  <p:clrMapOvr>
    <a:masterClrMapping/>
  </p:clrMapOvr>
  <p:transition spd="med">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111" y="4800600"/>
            <a:ext cx="54864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Tree>
    <p:extLst>
      <p:ext uri="{BB962C8B-B14F-4D97-AF65-F5344CB8AC3E}">
        <p14:creationId xmlns:p14="http://schemas.microsoft.com/office/powerpoint/2010/main" val="3784104564"/>
      </p:ext>
    </p:extLst>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4414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90064364"/>
      </p:ext>
    </p:extLst>
  </p:cSld>
  <p:clrMapOvr>
    <a:masterClrMapping/>
  </p:clrMapOvr>
  <p:transition spd="med">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58000" y="1052513"/>
            <a:ext cx="2286000" cy="5002212"/>
          </a:xfrm>
        </p:spPr>
        <p:txBody>
          <a:bodyPr vert="eaVert"/>
          <a:lstStyle/>
          <a:p>
            <a:r>
              <a:rPr lang="de-DE"/>
              <a:t>Mastertitelformat bearbeiten</a:t>
            </a:r>
          </a:p>
        </p:txBody>
      </p:sp>
      <p:sp>
        <p:nvSpPr>
          <p:cNvPr id="3" name="Vertikaler Textplatzhalter 2"/>
          <p:cNvSpPr>
            <a:spLocks noGrp="1"/>
          </p:cNvSpPr>
          <p:nvPr>
            <p:ph type="body" orient="vert" idx="1"/>
          </p:nvPr>
        </p:nvSpPr>
        <p:spPr>
          <a:xfrm>
            <a:off x="0" y="1052513"/>
            <a:ext cx="6722533" cy="5002212"/>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91809804"/>
      </p:ext>
    </p:extLst>
  </p:cSld>
  <p:clrMapOvr>
    <a:masterClrMapping/>
  </p:clrMapOvr>
  <p:transition spd="med">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Titelfolie">
    <p:spTree>
      <p:nvGrpSpPr>
        <p:cNvPr id="1" name=""/>
        <p:cNvGrpSpPr/>
        <p:nvPr/>
      </p:nvGrpSpPr>
      <p:grpSpPr>
        <a:xfrm>
          <a:off x="0" y="0"/>
          <a:ext cx="0" cy="0"/>
          <a:chOff x="0" y="0"/>
          <a:chExt cx="0" cy="0"/>
        </a:xfrm>
      </p:grpSpPr>
      <p:sp>
        <p:nvSpPr>
          <p:cNvPr id="5" name="Abgerundetes Rechteck 4"/>
          <p:cNvSpPr/>
          <p:nvPr userDrawn="1"/>
        </p:nvSpPr>
        <p:spPr bwMode="auto">
          <a:xfrm>
            <a:off x="191432" y="1523072"/>
            <a:ext cx="4662872" cy="5074280"/>
          </a:xfrm>
          <a:prstGeom prst="roundRect">
            <a:avLst>
              <a:gd name="adj" fmla="val 8195"/>
            </a:avLst>
          </a:prstGeom>
          <a:noFill/>
          <a:ln w="127000" cap="flat" cmpd="sng" algn="ctr">
            <a:gradFill flip="none" rotWithShape="1">
              <a:gsLst>
                <a:gs pos="0">
                  <a:srgbClr val="0000FF"/>
                </a:gs>
                <a:gs pos="100000">
                  <a:schemeClr val="accent6">
                    <a:lumMod val="40000"/>
                    <a:lumOff val="60000"/>
                  </a:schemeClr>
                </a:gs>
              </a:gsLst>
              <a:path path="circle">
                <a:fillToRect l="100000" t="100000"/>
              </a:path>
              <a:tileRect r="-100000" b="-100000"/>
            </a:gradFill>
            <a:prstDash val="solid"/>
            <a:round/>
            <a:headEnd type="none" w="med" len="med"/>
            <a:tailEnd type="none" w="med" len="med"/>
          </a:ln>
          <a:effectLst/>
        </p:spPr>
        <p:txBody>
          <a:bodyPr lIns="91376" tIns="45688" rIns="91376" bIns="45688"/>
          <a:lstStyle/>
          <a:p>
            <a:pPr defTabSz="913764" eaLnBrk="0" hangingPunct="0">
              <a:defRPr/>
            </a:pPr>
            <a:endParaRPr lang="de-DE" sz="2400">
              <a:solidFill>
                <a:srgbClr val="292929"/>
              </a:solidFill>
              <a:latin typeface="Arial" charset="0"/>
              <a:ea typeface="ＭＳ Ｐゴシック" pitchFamily="1" charset="-128"/>
              <a:cs typeface="ＭＳ Ｐゴシック" charset="0"/>
            </a:endParaRPr>
          </a:p>
        </p:txBody>
      </p:sp>
      <p:pic>
        <p:nvPicPr>
          <p:cNvPr id="6" name="Picture 32" descr="Kopf"/>
          <p:cNvPicPr>
            <a:picLocks noChangeAspect="1" noChangeArrowheads="1"/>
          </p:cNvPicPr>
          <p:nvPr userDrawn="1"/>
        </p:nvPicPr>
        <p:blipFill>
          <a:blip r:embed="rId2">
            <a:extLst>
              <a:ext uri="{28A0092B-C50C-407E-A947-70E740481C1C}">
                <a14:useLocalDpi xmlns:a14="http://schemas.microsoft.com/office/drawing/2010/main" val="0"/>
              </a:ext>
            </a:extLst>
          </a:blip>
          <a:srcRect l="57260" t="25992" r="9077"/>
          <a:stretch>
            <a:fillRect/>
          </a:stretch>
        </p:blipFill>
        <p:spPr bwMode="auto">
          <a:xfrm>
            <a:off x="603956" y="298451"/>
            <a:ext cx="32004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8"/>
          <p:cNvSpPr>
            <a:spLocks noGrp="1"/>
          </p:cNvSpPr>
          <p:nvPr>
            <p:ph type="title"/>
          </p:nvPr>
        </p:nvSpPr>
        <p:spPr>
          <a:xfrm>
            <a:off x="998480" y="3156725"/>
            <a:ext cx="3048785" cy="1338828"/>
          </a:xfrm>
        </p:spPr>
        <p:txBody>
          <a:bodyPr/>
          <a:lstStyle>
            <a:lvl1pPr>
              <a:spcAft>
                <a:spcPts val="1166"/>
              </a:spcAft>
              <a:defRPr sz="2900" b="1"/>
            </a:lvl1pPr>
          </a:lstStyle>
          <a:p>
            <a:r>
              <a:rPr lang="de-DE" dirty="0"/>
              <a:t>Titelmasterformat durch Klicken bearbeiten</a:t>
            </a:r>
          </a:p>
        </p:txBody>
      </p:sp>
      <p:sp>
        <p:nvSpPr>
          <p:cNvPr id="11" name="Textplatzhalter 2"/>
          <p:cNvSpPr>
            <a:spLocks noGrp="1"/>
          </p:cNvSpPr>
          <p:nvPr>
            <p:ph type="body" idx="1"/>
          </p:nvPr>
        </p:nvSpPr>
        <p:spPr>
          <a:xfrm>
            <a:off x="1188672" y="4926521"/>
            <a:ext cx="2668382" cy="969496"/>
          </a:xfrm>
        </p:spPr>
        <p:txBody>
          <a:bodyPr>
            <a:spAutoFit/>
          </a:bodyPr>
          <a:lstStyle>
            <a:lvl1pPr marL="0" indent="0">
              <a:buNone/>
              <a:defRPr sz="1900"/>
            </a:lvl1pPr>
            <a:lvl2pPr marL="456883" indent="0">
              <a:buNone/>
              <a:defRPr sz="1800"/>
            </a:lvl2pPr>
            <a:lvl3pPr marL="913764" indent="0">
              <a:buNone/>
              <a:defRPr sz="1600"/>
            </a:lvl3pPr>
            <a:lvl4pPr marL="1370646" indent="0">
              <a:buNone/>
              <a:defRPr sz="1400"/>
            </a:lvl4pPr>
            <a:lvl5pPr marL="1827529" indent="0">
              <a:buNone/>
              <a:defRPr sz="1400"/>
            </a:lvl5pPr>
            <a:lvl6pPr marL="2284410" indent="0">
              <a:buNone/>
              <a:defRPr sz="1400"/>
            </a:lvl6pPr>
            <a:lvl7pPr marL="2741293" indent="0">
              <a:buNone/>
              <a:defRPr sz="1400"/>
            </a:lvl7pPr>
            <a:lvl8pPr marL="3198177" indent="0">
              <a:buNone/>
              <a:defRPr sz="1400"/>
            </a:lvl8pPr>
            <a:lvl9pPr marL="3655057" indent="0">
              <a:buNone/>
              <a:defRPr sz="1400"/>
            </a:lvl9pPr>
          </a:lstStyle>
          <a:p>
            <a:pPr lvl="0"/>
            <a:r>
              <a:rPr lang="de-DE" dirty="0"/>
              <a:t>Textmasterformate durch Klicken bearbeiten</a:t>
            </a:r>
          </a:p>
        </p:txBody>
      </p:sp>
      <p:sp>
        <p:nvSpPr>
          <p:cNvPr id="10" name="Textplatzhalter 2"/>
          <p:cNvSpPr>
            <a:spLocks noGrp="1"/>
          </p:cNvSpPr>
          <p:nvPr>
            <p:ph type="body" idx="10"/>
          </p:nvPr>
        </p:nvSpPr>
        <p:spPr>
          <a:xfrm>
            <a:off x="1188672" y="1863422"/>
            <a:ext cx="2668382" cy="1200328"/>
          </a:xfrm>
        </p:spPr>
        <p:txBody>
          <a:bodyPr>
            <a:spAutoFit/>
          </a:bodyPr>
          <a:lstStyle>
            <a:lvl1pPr marL="0" indent="0">
              <a:buNone/>
              <a:defRPr sz="2400"/>
            </a:lvl1pPr>
            <a:lvl2pPr marL="456883" indent="0">
              <a:buNone/>
              <a:defRPr sz="1800"/>
            </a:lvl2pPr>
            <a:lvl3pPr marL="913764" indent="0">
              <a:buNone/>
              <a:defRPr sz="1600"/>
            </a:lvl3pPr>
            <a:lvl4pPr marL="1370646" indent="0">
              <a:buNone/>
              <a:defRPr sz="1400"/>
            </a:lvl4pPr>
            <a:lvl5pPr marL="1827529" indent="0">
              <a:buNone/>
              <a:defRPr sz="1400"/>
            </a:lvl5pPr>
            <a:lvl6pPr marL="2284410" indent="0">
              <a:buNone/>
              <a:defRPr sz="1400"/>
            </a:lvl6pPr>
            <a:lvl7pPr marL="2741293" indent="0">
              <a:buNone/>
              <a:defRPr sz="1400"/>
            </a:lvl7pPr>
            <a:lvl8pPr marL="3198177" indent="0">
              <a:buNone/>
              <a:defRPr sz="1400"/>
            </a:lvl8pPr>
            <a:lvl9pPr marL="3655057" indent="0">
              <a:buNone/>
              <a:defRPr sz="1400"/>
            </a:lvl9pPr>
          </a:lstStyle>
          <a:p>
            <a:pPr lvl="0"/>
            <a:r>
              <a:rPr lang="de-DE" dirty="0"/>
              <a:t>Textmasterformate durch Klicken bearbeiten</a:t>
            </a:r>
          </a:p>
        </p:txBody>
      </p:sp>
    </p:spTree>
    <p:extLst>
      <p:ext uri="{BB962C8B-B14F-4D97-AF65-F5344CB8AC3E}">
        <p14:creationId xmlns:p14="http://schemas.microsoft.com/office/powerpoint/2010/main" val="1448939655"/>
      </p:ext>
    </p:extLst>
  </p:cSld>
  <p:clrMapOvr>
    <a:masterClrMapping/>
  </p:clrMapOvr>
  <p:transition spd="med">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18557326"/>
      </p:ext>
    </p:extLst>
  </p:cSld>
  <p:clrMapOvr>
    <a:masterClrMapping/>
  </p:clrMapOvr>
  <p:transition spd="med">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Text Placeholder 7"/>
          <p:cNvSpPr>
            <a:spLocks noGrp="1"/>
          </p:cNvSpPr>
          <p:nvPr>
            <p:ph type="body" sz="quarter" idx="12"/>
          </p:nvPr>
        </p:nvSpPr>
        <p:spPr>
          <a:xfrm>
            <a:off x="386956" y="6587140"/>
            <a:ext cx="1924505" cy="169277"/>
          </a:xfrm>
        </p:spPr>
        <p:txBody>
          <a:bodyPr wrap="none" lIns="0" tIns="0" rIns="0" bIns="0" anchor="b">
            <a:spAutoFit/>
          </a:bodyPr>
          <a:lstStyle>
            <a:lvl1pPr marL="0" indent="0">
              <a:lnSpc>
                <a:spcPct val="90000"/>
              </a:lnSpc>
              <a:spcBef>
                <a:spcPts val="0"/>
              </a:spcBef>
              <a:spcAft>
                <a:spcPts val="0"/>
              </a:spcAft>
              <a:buFontTx/>
              <a:buNone/>
              <a:defRPr sz="1200"/>
            </a:lvl1pPr>
          </a:lstStyle>
          <a:p>
            <a:pPr lvl="0"/>
            <a:r>
              <a:rPr lang="de-DE"/>
              <a:t>Mastertextformat bearbeiten</a:t>
            </a:r>
          </a:p>
        </p:txBody>
      </p:sp>
      <p:sp>
        <p:nvSpPr>
          <p:cNvPr id="7" name="Text Placeholder 7"/>
          <p:cNvSpPr>
            <a:spLocks noGrp="1"/>
          </p:cNvSpPr>
          <p:nvPr>
            <p:ph type="body" sz="quarter" idx="13"/>
          </p:nvPr>
        </p:nvSpPr>
        <p:spPr>
          <a:xfrm>
            <a:off x="6940891" y="6587140"/>
            <a:ext cx="1924505" cy="169277"/>
          </a:xfrm>
        </p:spPr>
        <p:txBody>
          <a:bodyPr wrap="none" lIns="0" tIns="0" rIns="0" bIns="0" anchor="b">
            <a:spAutoFit/>
          </a:bodyPr>
          <a:lstStyle>
            <a:lvl1pPr marL="0" indent="0" algn="r">
              <a:lnSpc>
                <a:spcPct val="90000"/>
              </a:lnSpc>
              <a:spcBef>
                <a:spcPts val="0"/>
              </a:spcBef>
              <a:spcAft>
                <a:spcPts val="0"/>
              </a:spcAft>
              <a:buFontTx/>
              <a:buNone/>
              <a:defRPr sz="1200"/>
            </a:lvl1pPr>
          </a:lstStyle>
          <a:p>
            <a:pPr lvl="0"/>
            <a:r>
              <a:rPr lang="de-DE"/>
              <a:t>Mastertextformat bearbeiten</a:t>
            </a:r>
          </a:p>
        </p:txBody>
      </p:sp>
    </p:spTree>
    <p:extLst>
      <p:ext uri="{BB962C8B-B14F-4D97-AF65-F5344CB8AC3E}">
        <p14:creationId xmlns:p14="http://schemas.microsoft.com/office/powerpoint/2010/main" val="849520221"/>
      </p:ext>
    </p:extLst>
  </p:cSld>
  <p:clrMapOvr>
    <a:masterClrMapping/>
  </p:clrMapOvr>
  <p:transition spd="med">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Only (notes)">
    <p:spTree>
      <p:nvGrpSpPr>
        <p:cNvPr id="1" name=""/>
        <p:cNvGrpSpPr/>
        <p:nvPr/>
      </p:nvGrpSpPr>
      <p:grpSpPr>
        <a:xfrm>
          <a:off x="0" y="0"/>
          <a:ext cx="0" cy="0"/>
          <a:chOff x="0" y="0"/>
          <a:chExt cx="0" cy="0"/>
        </a:xfrm>
      </p:grpSpPr>
      <p:sp>
        <p:nvSpPr>
          <p:cNvPr id="6" name="Text Placeholder 7"/>
          <p:cNvSpPr>
            <a:spLocks noGrp="1"/>
          </p:cNvSpPr>
          <p:nvPr>
            <p:ph type="body" sz="quarter" idx="12"/>
          </p:nvPr>
        </p:nvSpPr>
        <p:spPr>
          <a:xfrm>
            <a:off x="386956" y="6587140"/>
            <a:ext cx="1924505" cy="169277"/>
          </a:xfrm>
        </p:spPr>
        <p:txBody>
          <a:bodyPr wrap="none" lIns="0" tIns="0" rIns="0" bIns="0" anchor="b">
            <a:spAutoFit/>
          </a:bodyPr>
          <a:lstStyle>
            <a:lvl1pPr marL="0" indent="0">
              <a:lnSpc>
                <a:spcPct val="90000"/>
              </a:lnSpc>
              <a:spcBef>
                <a:spcPts val="0"/>
              </a:spcBef>
              <a:spcAft>
                <a:spcPts val="0"/>
              </a:spcAft>
              <a:buFontTx/>
              <a:buNone/>
              <a:defRPr sz="1200"/>
            </a:lvl1pPr>
          </a:lstStyle>
          <a:p>
            <a:pPr lvl="0"/>
            <a:r>
              <a:rPr lang="de-DE"/>
              <a:t>Mastertextformat bearbeiten</a:t>
            </a:r>
          </a:p>
        </p:txBody>
      </p:sp>
      <p:sp>
        <p:nvSpPr>
          <p:cNvPr id="7" name="Text Placeholder 7"/>
          <p:cNvSpPr>
            <a:spLocks noGrp="1"/>
          </p:cNvSpPr>
          <p:nvPr>
            <p:ph type="body" sz="quarter" idx="13"/>
          </p:nvPr>
        </p:nvSpPr>
        <p:spPr>
          <a:xfrm>
            <a:off x="6940891" y="6587140"/>
            <a:ext cx="1924505" cy="169277"/>
          </a:xfrm>
        </p:spPr>
        <p:txBody>
          <a:bodyPr wrap="none" lIns="0" tIns="0" rIns="0" bIns="0" anchor="b">
            <a:spAutoFit/>
          </a:bodyPr>
          <a:lstStyle>
            <a:lvl1pPr marL="0" indent="0" algn="r">
              <a:lnSpc>
                <a:spcPct val="90000"/>
              </a:lnSpc>
              <a:spcBef>
                <a:spcPts val="0"/>
              </a:spcBef>
              <a:spcAft>
                <a:spcPts val="0"/>
              </a:spcAft>
              <a:buFontTx/>
              <a:buNone/>
              <a:defRPr sz="1200"/>
            </a:lvl1pPr>
          </a:lstStyle>
          <a:p>
            <a:pPr lvl="0"/>
            <a:r>
              <a:rPr lang="de-DE"/>
              <a:t>Mastertextformat bearbeiten</a:t>
            </a:r>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58912103"/>
      </p:ext>
    </p:extLst>
  </p:cSld>
  <p:clrMapOvr>
    <a:masterClrMapping/>
  </p:clrMapOvr>
  <p:transition spd="med">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HM_Blank Slide">
    <p:spTree>
      <p:nvGrpSpPr>
        <p:cNvPr id="1" name=""/>
        <p:cNvGrpSpPr/>
        <p:nvPr/>
      </p:nvGrpSpPr>
      <p:grpSpPr>
        <a:xfrm>
          <a:off x="0" y="0"/>
          <a:ext cx="0" cy="0"/>
          <a:chOff x="0" y="0"/>
          <a:chExt cx="0" cy="0"/>
        </a:xfrm>
      </p:grpSpPr>
      <p:sp>
        <p:nvSpPr>
          <p:cNvPr id="3" name="Titel 2"/>
          <p:cNvSpPr>
            <a:spLocks noGrp="1"/>
          </p:cNvSpPr>
          <p:nvPr>
            <p:ph type="title"/>
          </p:nvPr>
        </p:nvSpPr>
        <p:spPr>
          <a:xfrm>
            <a:off x="603520" y="-336222"/>
            <a:ext cx="7872914" cy="1077218"/>
          </a:xfrm>
        </p:spPr>
        <p:txBody>
          <a:bodyPr>
            <a:spAutoFit/>
          </a:bodyPr>
          <a:lstStyle>
            <a:lvl1pPr algn="ctr">
              <a:defRPr sz="3200" b="1">
                <a:latin typeface="+mn-lt"/>
              </a:defRPr>
            </a:lvl1pPr>
          </a:lstStyle>
          <a:p>
            <a:r>
              <a:rPr lang="de-DE" dirty="0"/>
              <a:t>Titelmasterformat durch Klicken bearbeiten</a:t>
            </a:r>
          </a:p>
        </p:txBody>
      </p:sp>
      <p:sp>
        <p:nvSpPr>
          <p:cNvPr id="4" name="Foliennummernplatzhalter 1"/>
          <p:cNvSpPr>
            <a:spLocks noGrp="1"/>
          </p:cNvSpPr>
          <p:nvPr>
            <p:ph type="sldNum" sz="quarter" idx="10"/>
          </p:nvPr>
        </p:nvSpPr>
        <p:spPr>
          <a:xfrm>
            <a:off x="8589434" y="58739"/>
            <a:ext cx="466766" cy="261594"/>
          </a:xfrm>
          <a:prstGeom prst="rect">
            <a:avLst/>
          </a:prstGeom>
        </p:spPr>
        <p:txBody>
          <a:bodyPr wrap="none" lIns="91426" tIns="45712" rIns="91426" bIns="45712">
            <a:spAutoFit/>
          </a:bodyPr>
          <a:lstStyle>
            <a:lvl1pPr>
              <a:defRPr sz="1100" b="1">
                <a:cs typeface="+mn-cs"/>
              </a:defRPr>
            </a:lvl1pPr>
          </a:lstStyle>
          <a:p>
            <a:pPr>
              <a:defRPr/>
            </a:pPr>
            <a:fld id="{FA2AD8F7-D690-2246-86C8-97B19BF119B8}" type="slidenum">
              <a:rPr lang="de-DE">
                <a:solidFill>
                  <a:srgbClr val="292929"/>
                </a:solidFill>
                <a:latin typeface="Arial" charset="0"/>
                <a:ea typeface="ＭＳ Ｐゴシック" charset="0"/>
              </a:rPr>
              <a:pPr>
                <a:defRPr/>
              </a:pPr>
              <a:t>‹Nr.›</a:t>
            </a:fld>
            <a:endParaRPr lang="de-DE">
              <a:solidFill>
                <a:srgbClr val="292929"/>
              </a:solidFill>
              <a:latin typeface="Arial" charset="0"/>
              <a:ea typeface="ＭＳ Ｐゴシック" charset="0"/>
            </a:endParaRPr>
          </a:p>
        </p:txBody>
      </p:sp>
    </p:spTree>
    <p:extLst>
      <p:ext uri="{BB962C8B-B14F-4D97-AF65-F5344CB8AC3E}">
        <p14:creationId xmlns:p14="http://schemas.microsoft.com/office/powerpoint/2010/main" val="2566205111"/>
      </p:ext>
    </p:extLst>
  </p:cSld>
  <p:clrMapOvr>
    <a:masterClrMapping/>
  </p:clrMapOvr>
  <p:transition spd="med">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notes)">
    <p:spTree>
      <p:nvGrpSpPr>
        <p:cNvPr id="1" name=""/>
        <p:cNvGrpSpPr/>
        <p:nvPr/>
      </p:nvGrpSpPr>
      <p:grpSpPr>
        <a:xfrm>
          <a:off x="0" y="0"/>
          <a:ext cx="0" cy="0"/>
          <a:chOff x="0" y="0"/>
          <a:chExt cx="0" cy="0"/>
        </a:xfrm>
      </p:grpSpPr>
      <p:sp>
        <p:nvSpPr>
          <p:cNvPr id="3" name="Content Placeholder 2"/>
          <p:cNvSpPr>
            <a:spLocks noGrp="1"/>
          </p:cNvSpPr>
          <p:nvPr>
            <p:ph idx="1"/>
          </p:nvPr>
        </p:nvSpPr>
        <p:spPr>
          <a:xfrm>
            <a:off x="386953" y="1304925"/>
            <a:ext cx="8478440" cy="471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0"/>
          </p:nvPr>
        </p:nvSpPr>
        <p:spPr>
          <a:xfrm>
            <a:off x="386956" y="6587140"/>
            <a:ext cx="1924505" cy="169277"/>
          </a:xfrm>
        </p:spPr>
        <p:txBody>
          <a:bodyPr wrap="none" lIns="0" tIns="0" rIns="0" bIns="0" anchor="b">
            <a:spAutoFit/>
          </a:bodyPr>
          <a:lstStyle>
            <a:lvl1pPr marL="0" indent="0">
              <a:lnSpc>
                <a:spcPct val="90000"/>
              </a:lnSpc>
              <a:spcBef>
                <a:spcPts val="0"/>
              </a:spcBef>
              <a:spcAft>
                <a:spcPts val="0"/>
              </a:spcAft>
              <a:buFontTx/>
              <a:buNone/>
              <a:defRPr sz="1200"/>
            </a:lvl1pPr>
          </a:lstStyle>
          <a:p>
            <a:pPr lvl="0"/>
            <a:r>
              <a:rPr lang="de-DE"/>
              <a:t>Mastertextformat bearbeiten</a:t>
            </a:r>
          </a:p>
        </p:txBody>
      </p:sp>
      <p:sp>
        <p:nvSpPr>
          <p:cNvPr id="9" name="Text Placeholder 7"/>
          <p:cNvSpPr>
            <a:spLocks noGrp="1"/>
          </p:cNvSpPr>
          <p:nvPr>
            <p:ph type="body" sz="quarter" idx="11"/>
          </p:nvPr>
        </p:nvSpPr>
        <p:spPr>
          <a:xfrm>
            <a:off x="6940891" y="6587140"/>
            <a:ext cx="1924505" cy="169277"/>
          </a:xfrm>
        </p:spPr>
        <p:txBody>
          <a:bodyPr wrap="none" lIns="0" tIns="0" rIns="0" bIns="0" anchor="b">
            <a:spAutoFit/>
          </a:bodyPr>
          <a:lstStyle>
            <a:lvl1pPr marL="0" indent="0" algn="r">
              <a:lnSpc>
                <a:spcPct val="90000"/>
              </a:lnSpc>
              <a:spcBef>
                <a:spcPts val="0"/>
              </a:spcBef>
              <a:spcAft>
                <a:spcPts val="0"/>
              </a:spcAft>
              <a:buFontTx/>
              <a:buNone/>
              <a:defRPr sz="1200"/>
            </a:lvl1pPr>
          </a:lstStyle>
          <a:p>
            <a:pPr lvl="0"/>
            <a:r>
              <a:rPr lang="de-DE"/>
              <a:t>Mastertextformat bearbeiten</a:t>
            </a:r>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6988237"/>
      </p:ext>
    </p:extLst>
  </p:cSld>
  <p:clrMapOvr>
    <a:masterClrMapping/>
  </p:clrMapOvr>
  <p:transition spd="med">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96303769"/>
      </p:ext>
    </p:extLst>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de-DE"/>
          </a:p>
        </p:txBody>
      </p:sp>
      <p:sp>
        <p:nvSpPr>
          <p:cNvPr id="4" name="Fußzeilenplatzhalter 3"/>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de-DE"/>
          </a:p>
        </p:txBody>
      </p:sp>
      <p:sp>
        <p:nvSpPr>
          <p:cNvPr id="5" name="Foliennummernplatzhalter 4"/>
          <p:cNvSpPr>
            <a:spLocks noGrp="1"/>
          </p:cNvSpPr>
          <p:nvPr>
            <p:ph type="sldNum" sz="quarter" idx="12"/>
          </p:nvPr>
        </p:nvSpPr>
        <p:spPr>
          <a:xfrm>
            <a:off x="6553200" y="6248400"/>
            <a:ext cx="2286000" cy="457200"/>
          </a:xfrm>
          <a:prstGeom prst="rect">
            <a:avLst/>
          </a:prstGeom>
        </p:spPr>
        <p:txBody>
          <a:bodyPr/>
          <a:lstStyle>
            <a:lvl1pPr>
              <a:defRPr/>
            </a:lvl1pPr>
          </a:lstStyle>
          <a:p>
            <a:pPr>
              <a:defRPr/>
            </a:pPr>
            <a:fld id="{EE96FD49-A14C-D54E-8A68-908740C3870A}" type="slidenum">
              <a:rPr lang="de-DE"/>
              <a:pPr>
                <a:defRPr/>
              </a:pPr>
              <a:t>‹Nr.›</a:t>
            </a:fld>
            <a:endParaRPr lang="de-DE"/>
          </a:p>
        </p:txBody>
      </p:sp>
    </p:spTree>
    <p:extLst>
      <p:ext uri="{BB962C8B-B14F-4D97-AF65-F5344CB8AC3E}">
        <p14:creationId xmlns:p14="http://schemas.microsoft.com/office/powerpoint/2010/main" val="3928163982"/>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46995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image" Target="../media/image7.emf"/><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6.jpe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9.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image" Target="../media/image9.jpe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6.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image" Target="../media/image12.jpe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theme" Target="../theme/theme7.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530" name="Picture 11" descr="LCI_PPT_template_blank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p:cNvSpPr>
            <a:spLocks noGrp="1" noChangeArrowheads="1"/>
          </p:cNvSpPr>
          <p:nvPr>
            <p:ph type="title"/>
          </p:nvPr>
        </p:nvSpPr>
        <p:spPr bwMode="auto">
          <a:xfrm>
            <a:off x="609600" y="990600"/>
            <a:ext cx="8001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2" name="Rectangle 3"/>
          <p:cNvSpPr>
            <a:spLocks noGrp="1" noChangeArrowheads="1"/>
          </p:cNvSpPr>
          <p:nvPr>
            <p:ph type="body" idx="1"/>
          </p:nvPr>
        </p:nvSpPr>
        <p:spPr bwMode="auto">
          <a:xfrm>
            <a:off x="609600" y="1600200"/>
            <a:ext cx="8001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Text Box 8"/>
          <p:cNvSpPr txBox="1">
            <a:spLocks noChangeArrowheads="1"/>
          </p:cNvSpPr>
          <p:nvPr/>
        </p:nvSpPr>
        <p:spPr bwMode="auto">
          <a:xfrm>
            <a:off x="663575" y="6178550"/>
            <a:ext cx="26225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aseline="-25000">
                <a:solidFill>
                  <a:srgbClr val="404040"/>
                </a:solidFill>
                <a:latin typeface="Helvetica" pitchFamily="84" charset="0"/>
                <a:ea typeface="ヒラギノ角ゴ Pro W3" pitchFamily="84" charset="-128"/>
              </a:defRPr>
            </a:lvl1pPr>
            <a:lvl2pPr marL="742950" indent="-285750" eaLnBrk="0" hangingPunct="0">
              <a:defRPr sz="3200" baseline="-25000">
                <a:solidFill>
                  <a:srgbClr val="404040"/>
                </a:solidFill>
                <a:latin typeface="Helvetica" pitchFamily="84" charset="0"/>
                <a:ea typeface="ヒラギノ角ゴ Pro W3" pitchFamily="84" charset="-128"/>
              </a:defRPr>
            </a:lvl2pPr>
            <a:lvl3pPr marL="1143000" indent="-228600" eaLnBrk="0" hangingPunct="0">
              <a:defRPr sz="3200" baseline="-25000">
                <a:solidFill>
                  <a:srgbClr val="404040"/>
                </a:solidFill>
                <a:latin typeface="Helvetica" pitchFamily="84" charset="0"/>
                <a:ea typeface="ヒラギノ角ゴ Pro W3" pitchFamily="84" charset="-128"/>
              </a:defRPr>
            </a:lvl3pPr>
            <a:lvl4pPr marL="1600200" indent="-228600" eaLnBrk="0" hangingPunct="0">
              <a:defRPr sz="3200" baseline="-25000">
                <a:solidFill>
                  <a:srgbClr val="404040"/>
                </a:solidFill>
                <a:latin typeface="Helvetica" pitchFamily="84" charset="0"/>
                <a:ea typeface="ヒラギノ角ゴ Pro W3" pitchFamily="84" charset="-128"/>
              </a:defRPr>
            </a:lvl4pPr>
            <a:lvl5pPr marL="2057400" indent="-228600" eaLnBrk="0" hangingPunct="0">
              <a:defRPr sz="3200" baseline="-25000">
                <a:solidFill>
                  <a:srgbClr val="404040"/>
                </a:solidFill>
                <a:latin typeface="Helvetica" pitchFamily="84" charset="0"/>
                <a:ea typeface="ヒラギノ角ゴ Pro W3" pitchFamily="84" charset="-128"/>
              </a:defRPr>
            </a:lvl5pPr>
            <a:lvl6pPr marL="25146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6pPr>
            <a:lvl7pPr marL="29718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7pPr>
            <a:lvl8pPr marL="34290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8pPr>
            <a:lvl9pPr marL="38862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9pPr>
          </a:lstStyle>
          <a:p>
            <a:pPr>
              <a:spcBef>
                <a:spcPct val="50000"/>
              </a:spcBef>
              <a:defRPr/>
            </a:pPr>
            <a:r>
              <a:rPr lang="en-US" altLang="en-US" sz="800" baseline="0">
                <a:solidFill>
                  <a:srgbClr val="4D4D4D"/>
                </a:solidFill>
                <a:cs typeface="+mn-cs"/>
              </a:rPr>
              <a:t>LIONS CLUBS INTERNATIONAL Distrikt 111 SN</a:t>
            </a:r>
            <a:endParaRPr lang="en-US" altLang="en-US" sz="800" baseline="0">
              <a:solidFill>
                <a:srgbClr val="00539F"/>
              </a:solidFill>
              <a:cs typeface="+mn-cs"/>
            </a:endParaRPr>
          </a:p>
        </p:txBody>
      </p:sp>
      <p:sp>
        <p:nvSpPr>
          <p:cNvPr id="1030" name="Text Box 9"/>
          <p:cNvSpPr txBox="1">
            <a:spLocks noChangeArrowheads="1"/>
          </p:cNvSpPr>
          <p:nvPr/>
        </p:nvSpPr>
        <p:spPr bwMode="auto">
          <a:xfrm>
            <a:off x="3929063" y="6178550"/>
            <a:ext cx="4597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aseline="-25000">
                <a:solidFill>
                  <a:srgbClr val="404040"/>
                </a:solidFill>
                <a:latin typeface="Helvetica" pitchFamily="84" charset="0"/>
                <a:ea typeface="ヒラギノ角ゴ Pro W3" pitchFamily="84" charset="-128"/>
              </a:defRPr>
            </a:lvl1pPr>
            <a:lvl2pPr marL="742950" indent="-285750" eaLnBrk="0" hangingPunct="0">
              <a:defRPr sz="3200" baseline="-25000">
                <a:solidFill>
                  <a:srgbClr val="404040"/>
                </a:solidFill>
                <a:latin typeface="Helvetica" pitchFamily="84" charset="0"/>
                <a:ea typeface="ヒラギノ角ゴ Pro W3" pitchFamily="84" charset="-128"/>
              </a:defRPr>
            </a:lvl2pPr>
            <a:lvl3pPr marL="1143000" indent="-228600" eaLnBrk="0" hangingPunct="0">
              <a:defRPr sz="3200" baseline="-25000">
                <a:solidFill>
                  <a:srgbClr val="404040"/>
                </a:solidFill>
                <a:latin typeface="Helvetica" pitchFamily="84" charset="0"/>
                <a:ea typeface="ヒラギノ角ゴ Pro W3" pitchFamily="84" charset="-128"/>
              </a:defRPr>
            </a:lvl3pPr>
            <a:lvl4pPr marL="1600200" indent="-228600" eaLnBrk="0" hangingPunct="0">
              <a:defRPr sz="3200" baseline="-25000">
                <a:solidFill>
                  <a:srgbClr val="404040"/>
                </a:solidFill>
                <a:latin typeface="Helvetica" pitchFamily="84" charset="0"/>
                <a:ea typeface="ヒラギノ角ゴ Pro W3" pitchFamily="84" charset="-128"/>
              </a:defRPr>
            </a:lvl4pPr>
            <a:lvl5pPr marL="2057400" indent="-228600" eaLnBrk="0" hangingPunct="0">
              <a:defRPr sz="3200" baseline="-25000">
                <a:solidFill>
                  <a:srgbClr val="404040"/>
                </a:solidFill>
                <a:latin typeface="Helvetica" pitchFamily="84" charset="0"/>
                <a:ea typeface="ヒラギノ角ゴ Pro W3" pitchFamily="84" charset="-128"/>
              </a:defRPr>
            </a:lvl5pPr>
            <a:lvl6pPr marL="25146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6pPr>
            <a:lvl7pPr marL="29718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7pPr>
            <a:lvl8pPr marL="34290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8pPr>
            <a:lvl9pPr marL="38862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9pPr>
          </a:lstStyle>
          <a:p>
            <a:pPr algn="r">
              <a:spcBef>
                <a:spcPct val="50000"/>
              </a:spcBef>
              <a:defRPr/>
            </a:pPr>
            <a:r>
              <a:rPr lang="en-US" altLang="en-US" sz="800" baseline="0">
                <a:solidFill>
                  <a:srgbClr val="4D4D4D"/>
                </a:solidFill>
                <a:cs typeface="+mn-cs"/>
              </a:rPr>
              <a:t>KSCH Prof. Dr. Jörg Wöltje                                                                 Amtsträger-Seminar     </a:t>
            </a:r>
            <a:fld id="{ED6BDDD9-4BED-47A1-9140-4DEB94B5BE30}" type="slidenum">
              <a:rPr lang="en-US" altLang="en-US" sz="800" baseline="0" smtClean="0">
                <a:solidFill>
                  <a:srgbClr val="00539F"/>
                </a:solidFill>
                <a:cs typeface="+mn-cs"/>
              </a:rPr>
              <a:pPr algn="r">
                <a:spcBef>
                  <a:spcPct val="50000"/>
                </a:spcBef>
                <a:defRPr/>
              </a:pPr>
              <a:t>‹Nr.›</a:t>
            </a:fld>
            <a:endParaRPr lang="en-US" altLang="en-US" sz="800" baseline="0">
              <a:solidFill>
                <a:srgbClr val="00539F"/>
              </a:solidFill>
              <a:cs typeface="+mn-cs"/>
            </a:endParaRPr>
          </a:p>
        </p:txBody>
      </p:sp>
    </p:spTree>
  </p:cSld>
  <p:clrMap bg1="lt1" tx1="dk1" bg2="lt2" tx2="dk2" accent1="accent1" accent2="accent2" accent3="accent3" accent4="accent4" accent5="accent5" accent6="accent6" hlink="hlink" folHlink="folHlink"/>
  <p:sldLayoutIdLst>
    <p:sldLayoutId id="2147484789" r:id="rId1"/>
    <p:sldLayoutId id="2147484851" r:id="rId2"/>
    <p:sldLayoutId id="2147484852" r:id="rId3"/>
    <p:sldLayoutId id="2147484853" r:id="rId4"/>
    <p:sldLayoutId id="2147484854" r:id="rId5"/>
    <p:sldLayoutId id="2147484855" r:id="rId6"/>
    <p:sldLayoutId id="2147484856" r:id="rId7"/>
    <p:sldLayoutId id="2147484857" r:id="rId8"/>
  </p:sldLayoutIdLst>
  <p:hf hdr="0"/>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defRPr>
      </a:lvl2pPr>
      <a:lvl3pPr algn="l" rtl="0" eaLnBrk="0" fontAlgn="base" hangingPunct="0">
        <a:spcBef>
          <a:spcPct val="0"/>
        </a:spcBef>
        <a:spcAft>
          <a:spcPct val="0"/>
        </a:spcAft>
        <a:defRPr sz="2400">
          <a:solidFill>
            <a:schemeClr val="tx2"/>
          </a:solidFill>
          <a:latin typeface="Arial" pitchFamily="34" charset="0"/>
        </a:defRPr>
      </a:lvl3pPr>
      <a:lvl4pPr algn="l" rtl="0" eaLnBrk="0" fontAlgn="base" hangingPunct="0">
        <a:spcBef>
          <a:spcPct val="0"/>
        </a:spcBef>
        <a:spcAft>
          <a:spcPct val="0"/>
        </a:spcAft>
        <a:defRPr sz="2400">
          <a:solidFill>
            <a:schemeClr val="tx2"/>
          </a:solidFill>
          <a:latin typeface="Arial" pitchFamily="34" charset="0"/>
        </a:defRPr>
      </a:lvl4pPr>
      <a:lvl5pPr algn="l" rtl="0" eaLnBrk="0" fontAlgn="base" hangingPunct="0">
        <a:spcBef>
          <a:spcPct val="0"/>
        </a:spcBef>
        <a:spcAft>
          <a:spcPct val="0"/>
        </a:spcAft>
        <a:defRPr sz="2400">
          <a:solidFill>
            <a:schemeClr val="tx2"/>
          </a:solidFill>
          <a:latin typeface="Arial" pitchFamily="34" charset="0"/>
        </a:defRPr>
      </a:lvl5pPr>
      <a:lvl6pPr marL="457200" algn="l" rtl="0" fontAlgn="base">
        <a:spcBef>
          <a:spcPct val="0"/>
        </a:spcBef>
        <a:spcAft>
          <a:spcPct val="0"/>
        </a:spcAft>
        <a:defRPr sz="2400">
          <a:solidFill>
            <a:schemeClr val="tx2"/>
          </a:solidFill>
          <a:latin typeface="Arial" pitchFamily="34" charset="0"/>
        </a:defRPr>
      </a:lvl6pPr>
      <a:lvl7pPr marL="914400" algn="l" rtl="0" fontAlgn="base">
        <a:spcBef>
          <a:spcPct val="0"/>
        </a:spcBef>
        <a:spcAft>
          <a:spcPct val="0"/>
        </a:spcAft>
        <a:defRPr sz="2400">
          <a:solidFill>
            <a:schemeClr val="tx2"/>
          </a:solidFill>
          <a:latin typeface="Arial" pitchFamily="34" charset="0"/>
        </a:defRPr>
      </a:lvl7pPr>
      <a:lvl8pPr marL="1371600" algn="l" rtl="0" fontAlgn="base">
        <a:spcBef>
          <a:spcPct val="0"/>
        </a:spcBef>
        <a:spcAft>
          <a:spcPct val="0"/>
        </a:spcAft>
        <a:defRPr sz="2400">
          <a:solidFill>
            <a:schemeClr val="tx2"/>
          </a:solidFill>
          <a:latin typeface="Arial" pitchFamily="34" charset="0"/>
        </a:defRPr>
      </a:lvl8pPr>
      <a:lvl9pPr marL="1828800" algn="l" rtl="0" fontAlgn="base">
        <a:spcBef>
          <a:spcPct val="0"/>
        </a:spcBef>
        <a:spcAft>
          <a:spcPct val="0"/>
        </a:spcAft>
        <a:defRPr sz="2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3200" b="1">
          <a:solidFill>
            <a:schemeClr val="tx1"/>
          </a:solidFill>
          <a:latin typeface="+mn-lt"/>
          <a:ea typeface="+mn-ea"/>
          <a:cs typeface="+mn-cs"/>
        </a:defRPr>
      </a:lvl1pPr>
      <a:lvl2pPr marL="461963" indent="-4763" algn="l" rtl="0" eaLnBrk="0" fontAlgn="base" hangingPunct="0">
        <a:spcBef>
          <a:spcPct val="20000"/>
        </a:spcBef>
        <a:spcAft>
          <a:spcPct val="0"/>
        </a:spcAft>
        <a:defRPr sz="2800">
          <a:solidFill>
            <a:schemeClr val="tx1"/>
          </a:solidFill>
          <a:latin typeface="+mn-lt"/>
        </a:defRPr>
      </a:lvl2pPr>
      <a:lvl3pPr marL="923925" indent="-9525" algn="l" rtl="0" eaLnBrk="0" fontAlgn="base" hangingPunct="0">
        <a:spcBef>
          <a:spcPct val="20000"/>
        </a:spcBef>
        <a:spcAft>
          <a:spcPct val="0"/>
        </a:spcAft>
        <a:buChar char="•"/>
        <a:defRPr sz="2800">
          <a:solidFill>
            <a:schemeClr val="tx1"/>
          </a:solidFill>
          <a:latin typeface="+mn-lt"/>
        </a:defRPr>
      </a:lvl3pPr>
      <a:lvl4pPr marL="1366838" indent="4763" algn="l" rtl="0" eaLnBrk="0" fontAlgn="base" hangingPunct="0">
        <a:spcBef>
          <a:spcPct val="20000"/>
        </a:spcBef>
        <a:spcAft>
          <a:spcPct val="0"/>
        </a:spcAft>
        <a:buChar char="–"/>
        <a:defRPr sz="2400">
          <a:solidFill>
            <a:schemeClr val="tx1"/>
          </a:solidFill>
          <a:latin typeface="+mn-lt"/>
        </a:defRPr>
      </a:lvl4pPr>
      <a:lvl5pPr marL="1828800" algn="l" rtl="0" eaLnBrk="0" fontAlgn="base" hangingPunct="0">
        <a:spcBef>
          <a:spcPct val="20000"/>
        </a:spcBef>
        <a:spcAft>
          <a:spcPct val="0"/>
        </a:spcAft>
        <a:buChar char="»"/>
        <a:defRPr sz="2400">
          <a:solidFill>
            <a:schemeClr val="tx1"/>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3554" name="Picture 15" descr="LCI_PPT_template_blank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11"/>
          <p:cNvSpPr>
            <a:spLocks noGrp="1" noChangeArrowheads="1"/>
          </p:cNvSpPr>
          <p:nvPr>
            <p:ph type="title"/>
          </p:nvPr>
        </p:nvSpPr>
        <p:spPr bwMode="auto">
          <a:xfrm>
            <a:off x="609600" y="990600"/>
            <a:ext cx="8001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556" name="Rectangle 12"/>
          <p:cNvSpPr>
            <a:spLocks noGrp="1" noChangeArrowheads="1"/>
          </p:cNvSpPr>
          <p:nvPr>
            <p:ph type="body" idx="1"/>
          </p:nvPr>
        </p:nvSpPr>
        <p:spPr bwMode="auto">
          <a:xfrm>
            <a:off x="4657725" y="1600200"/>
            <a:ext cx="39528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7" name="Text Box 13"/>
          <p:cNvSpPr txBox="1">
            <a:spLocks noChangeArrowheads="1"/>
          </p:cNvSpPr>
          <p:nvPr/>
        </p:nvSpPr>
        <p:spPr bwMode="auto">
          <a:xfrm>
            <a:off x="663575" y="6178550"/>
            <a:ext cx="20796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aseline="-25000">
                <a:solidFill>
                  <a:srgbClr val="404040"/>
                </a:solidFill>
                <a:latin typeface="Helvetica" pitchFamily="84" charset="0"/>
                <a:ea typeface="ヒラギノ角ゴ Pro W3" pitchFamily="84" charset="-128"/>
              </a:defRPr>
            </a:lvl1pPr>
            <a:lvl2pPr marL="742950" indent="-285750" eaLnBrk="0" hangingPunct="0">
              <a:defRPr sz="3200" baseline="-25000">
                <a:solidFill>
                  <a:srgbClr val="404040"/>
                </a:solidFill>
                <a:latin typeface="Helvetica" pitchFamily="84" charset="0"/>
                <a:ea typeface="ヒラギノ角ゴ Pro W3" pitchFamily="84" charset="-128"/>
              </a:defRPr>
            </a:lvl2pPr>
            <a:lvl3pPr marL="1143000" indent="-228600" eaLnBrk="0" hangingPunct="0">
              <a:defRPr sz="3200" baseline="-25000">
                <a:solidFill>
                  <a:srgbClr val="404040"/>
                </a:solidFill>
                <a:latin typeface="Helvetica" pitchFamily="84" charset="0"/>
                <a:ea typeface="ヒラギノ角ゴ Pro W3" pitchFamily="84" charset="-128"/>
              </a:defRPr>
            </a:lvl3pPr>
            <a:lvl4pPr marL="1600200" indent="-228600" eaLnBrk="0" hangingPunct="0">
              <a:defRPr sz="3200" baseline="-25000">
                <a:solidFill>
                  <a:srgbClr val="404040"/>
                </a:solidFill>
                <a:latin typeface="Helvetica" pitchFamily="84" charset="0"/>
                <a:ea typeface="ヒラギノ角ゴ Pro W3" pitchFamily="84" charset="-128"/>
              </a:defRPr>
            </a:lvl4pPr>
            <a:lvl5pPr marL="2057400" indent="-228600" eaLnBrk="0" hangingPunct="0">
              <a:defRPr sz="3200" baseline="-25000">
                <a:solidFill>
                  <a:srgbClr val="404040"/>
                </a:solidFill>
                <a:latin typeface="Helvetica" pitchFamily="84" charset="0"/>
                <a:ea typeface="ヒラギノ角ゴ Pro W3" pitchFamily="84" charset="-128"/>
              </a:defRPr>
            </a:lvl5pPr>
            <a:lvl6pPr marL="25146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6pPr>
            <a:lvl7pPr marL="29718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7pPr>
            <a:lvl8pPr marL="34290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8pPr>
            <a:lvl9pPr marL="38862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9pPr>
          </a:lstStyle>
          <a:p>
            <a:pPr>
              <a:spcBef>
                <a:spcPct val="50000"/>
              </a:spcBef>
              <a:defRPr/>
            </a:pPr>
            <a:r>
              <a:rPr lang="en-US" altLang="en-US" sz="800" baseline="0">
                <a:solidFill>
                  <a:srgbClr val="4D4D4D"/>
                </a:solidFill>
                <a:cs typeface="+mn-cs"/>
              </a:rPr>
              <a:t>LIONS CLUBS INTERNATIONAL</a:t>
            </a:r>
            <a:endParaRPr lang="en-US" altLang="en-US" sz="800" baseline="0">
              <a:solidFill>
                <a:srgbClr val="00539F"/>
              </a:solidFill>
              <a:cs typeface="+mn-cs"/>
            </a:endParaRPr>
          </a:p>
        </p:txBody>
      </p:sp>
      <p:sp>
        <p:nvSpPr>
          <p:cNvPr id="3078" name="Text Box 14"/>
          <p:cNvSpPr txBox="1">
            <a:spLocks noChangeArrowheads="1"/>
          </p:cNvSpPr>
          <p:nvPr/>
        </p:nvSpPr>
        <p:spPr bwMode="auto">
          <a:xfrm>
            <a:off x="4373563" y="6178550"/>
            <a:ext cx="41529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aseline="-25000">
                <a:solidFill>
                  <a:srgbClr val="404040"/>
                </a:solidFill>
                <a:latin typeface="Helvetica" pitchFamily="84" charset="0"/>
                <a:ea typeface="ヒラギノ角ゴ Pro W3" pitchFamily="84" charset="-128"/>
              </a:defRPr>
            </a:lvl1pPr>
            <a:lvl2pPr marL="742950" indent="-285750" eaLnBrk="0" hangingPunct="0">
              <a:defRPr sz="3200" baseline="-25000">
                <a:solidFill>
                  <a:srgbClr val="404040"/>
                </a:solidFill>
                <a:latin typeface="Helvetica" pitchFamily="84" charset="0"/>
                <a:ea typeface="ヒラギノ角ゴ Pro W3" pitchFamily="84" charset="-128"/>
              </a:defRPr>
            </a:lvl2pPr>
            <a:lvl3pPr marL="1143000" indent="-228600" eaLnBrk="0" hangingPunct="0">
              <a:defRPr sz="3200" baseline="-25000">
                <a:solidFill>
                  <a:srgbClr val="404040"/>
                </a:solidFill>
                <a:latin typeface="Helvetica" pitchFamily="84" charset="0"/>
                <a:ea typeface="ヒラギノ角ゴ Pro W3" pitchFamily="84" charset="-128"/>
              </a:defRPr>
            </a:lvl3pPr>
            <a:lvl4pPr marL="1600200" indent="-228600" eaLnBrk="0" hangingPunct="0">
              <a:defRPr sz="3200" baseline="-25000">
                <a:solidFill>
                  <a:srgbClr val="404040"/>
                </a:solidFill>
                <a:latin typeface="Helvetica" pitchFamily="84" charset="0"/>
                <a:ea typeface="ヒラギノ角ゴ Pro W3" pitchFamily="84" charset="-128"/>
              </a:defRPr>
            </a:lvl4pPr>
            <a:lvl5pPr marL="2057400" indent="-228600" eaLnBrk="0" hangingPunct="0">
              <a:defRPr sz="3200" baseline="-25000">
                <a:solidFill>
                  <a:srgbClr val="404040"/>
                </a:solidFill>
                <a:latin typeface="Helvetica" pitchFamily="84" charset="0"/>
                <a:ea typeface="ヒラギノ角ゴ Pro W3" pitchFamily="84" charset="-128"/>
              </a:defRPr>
            </a:lvl5pPr>
            <a:lvl6pPr marL="25146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6pPr>
            <a:lvl7pPr marL="29718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7pPr>
            <a:lvl8pPr marL="34290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8pPr>
            <a:lvl9pPr marL="38862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9pPr>
          </a:lstStyle>
          <a:p>
            <a:pPr algn="r">
              <a:spcBef>
                <a:spcPct val="50000"/>
              </a:spcBef>
              <a:defRPr/>
            </a:pPr>
            <a:r>
              <a:rPr lang="en-US" altLang="en-US" sz="800" baseline="0">
                <a:solidFill>
                  <a:srgbClr val="4D4D4D"/>
                </a:solidFill>
                <a:cs typeface="+mn-cs"/>
              </a:rPr>
              <a:t>TITLE OF PRESENTATION   </a:t>
            </a:r>
            <a:r>
              <a:rPr lang="en-US" altLang="en-US" sz="800" baseline="0">
                <a:solidFill>
                  <a:srgbClr val="00539F"/>
                </a:solidFill>
                <a:cs typeface="+mn-cs"/>
              </a:rPr>
              <a:t> </a:t>
            </a:r>
            <a:fld id="{BB57032B-DC57-4C21-862E-6A5D8EDD22EA}" type="slidenum">
              <a:rPr lang="en-US" altLang="en-US" sz="800" baseline="0" smtClean="0">
                <a:solidFill>
                  <a:srgbClr val="00539F"/>
                </a:solidFill>
                <a:cs typeface="+mn-cs"/>
              </a:rPr>
              <a:pPr algn="r">
                <a:spcBef>
                  <a:spcPct val="50000"/>
                </a:spcBef>
                <a:defRPr/>
              </a:pPr>
              <a:t>‹Nr.›</a:t>
            </a:fld>
            <a:endParaRPr lang="en-US" altLang="en-US" sz="800" baseline="0">
              <a:solidFill>
                <a:srgbClr val="00539F"/>
              </a:solidFill>
              <a:cs typeface="+mn-cs"/>
            </a:endParaRPr>
          </a:p>
        </p:txBody>
      </p:sp>
    </p:spTree>
  </p:cSld>
  <p:clrMap bg1="lt1" tx1="dk1" bg2="lt2" tx2="dk2" accent1="accent1" accent2="accent2" accent3="accent3" accent4="accent4" accent5="accent5" accent6="accent6" hlink="hlink" folHlink="folHlink"/>
  <p:sldLayoutIdLst>
    <p:sldLayoutId id="2147484790" r:id="rId1"/>
  </p:sldLayoutIdLst>
  <p:hf hdr="0"/>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defRPr>
      </a:lvl2pPr>
      <a:lvl3pPr algn="l" rtl="0" eaLnBrk="0" fontAlgn="base" hangingPunct="0">
        <a:spcBef>
          <a:spcPct val="0"/>
        </a:spcBef>
        <a:spcAft>
          <a:spcPct val="0"/>
        </a:spcAft>
        <a:defRPr sz="2400">
          <a:solidFill>
            <a:schemeClr val="tx2"/>
          </a:solidFill>
          <a:latin typeface="Arial" pitchFamily="34" charset="0"/>
        </a:defRPr>
      </a:lvl3pPr>
      <a:lvl4pPr algn="l" rtl="0" eaLnBrk="0" fontAlgn="base" hangingPunct="0">
        <a:spcBef>
          <a:spcPct val="0"/>
        </a:spcBef>
        <a:spcAft>
          <a:spcPct val="0"/>
        </a:spcAft>
        <a:defRPr sz="2400">
          <a:solidFill>
            <a:schemeClr val="tx2"/>
          </a:solidFill>
          <a:latin typeface="Arial" pitchFamily="34" charset="0"/>
        </a:defRPr>
      </a:lvl4pPr>
      <a:lvl5pPr algn="l" rtl="0" eaLnBrk="0" fontAlgn="base" hangingPunct="0">
        <a:spcBef>
          <a:spcPct val="0"/>
        </a:spcBef>
        <a:spcAft>
          <a:spcPct val="0"/>
        </a:spcAft>
        <a:defRPr sz="2400">
          <a:solidFill>
            <a:schemeClr val="tx2"/>
          </a:solidFill>
          <a:latin typeface="Arial" pitchFamily="34" charset="0"/>
        </a:defRPr>
      </a:lvl5pPr>
      <a:lvl6pPr marL="457200" algn="l" rtl="0" fontAlgn="base">
        <a:spcBef>
          <a:spcPct val="0"/>
        </a:spcBef>
        <a:spcAft>
          <a:spcPct val="0"/>
        </a:spcAft>
        <a:defRPr sz="2400">
          <a:solidFill>
            <a:schemeClr val="tx2"/>
          </a:solidFill>
          <a:latin typeface="Arial" pitchFamily="34" charset="0"/>
        </a:defRPr>
      </a:lvl6pPr>
      <a:lvl7pPr marL="914400" algn="l" rtl="0" fontAlgn="base">
        <a:spcBef>
          <a:spcPct val="0"/>
        </a:spcBef>
        <a:spcAft>
          <a:spcPct val="0"/>
        </a:spcAft>
        <a:defRPr sz="2400">
          <a:solidFill>
            <a:schemeClr val="tx2"/>
          </a:solidFill>
          <a:latin typeface="Arial" pitchFamily="34" charset="0"/>
        </a:defRPr>
      </a:lvl7pPr>
      <a:lvl8pPr marL="1371600" algn="l" rtl="0" fontAlgn="base">
        <a:spcBef>
          <a:spcPct val="0"/>
        </a:spcBef>
        <a:spcAft>
          <a:spcPct val="0"/>
        </a:spcAft>
        <a:defRPr sz="2400">
          <a:solidFill>
            <a:schemeClr val="tx2"/>
          </a:solidFill>
          <a:latin typeface="Arial" pitchFamily="34" charset="0"/>
        </a:defRPr>
      </a:lvl8pPr>
      <a:lvl9pPr marL="1828800" algn="l" rtl="0" fontAlgn="base">
        <a:spcBef>
          <a:spcPct val="0"/>
        </a:spcBef>
        <a:spcAft>
          <a:spcPct val="0"/>
        </a:spcAft>
        <a:defRPr sz="2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3200" b="1">
          <a:solidFill>
            <a:schemeClr val="tx1"/>
          </a:solidFill>
          <a:latin typeface="+mn-lt"/>
          <a:ea typeface="+mn-ea"/>
          <a:cs typeface="+mn-cs"/>
        </a:defRPr>
      </a:lvl1pPr>
      <a:lvl2pPr marL="465138" indent="-7938" algn="l" rtl="0" eaLnBrk="0" fontAlgn="base" hangingPunct="0">
        <a:spcBef>
          <a:spcPct val="20000"/>
        </a:spcBef>
        <a:spcAft>
          <a:spcPct val="0"/>
        </a:spcAft>
        <a:defRPr sz="2800">
          <a:solidFill>
            <a:schemeClr val="tx1"/>
          </a:solidFill>
          <a:latin typeface="+mn-lt"/>
        </a:defRPr>
      </a:lvl2pPr>
      <a:lvl3pPr marL="914400" algn="l" rtl="0" eaLnBrk="0" fontAlgn="base" hangingPunct="0">
        <a:spcBef>
          <a:spcPct val="20000"/>
        </a:spcBef>
        <a:spcAft>
          <a:spcPct val="0"/>
        </a:spcAft>
        <a:buChar char="•"/>
        <a:defRPr sz="2400">
          <a:solidFill>
            <a:schemeClr val="tx1"/>
          </a:solidFill>
          <a:latin typeface="+mn-lt"/>
        </a:defRPr>
      </a:lvl3pPr>
      <a:lvl4pPr marL="1379538" indent="-7938" algn="l" rtl="0" eaLnBrk="0" fontAlgn="base" hangingPunct="0">
        <a:spcBef>
          <a:spcPct val="20000"/>
        </a:spcBef>
        <a:spcAft>
          <a:spcPct val="0"/>
        </a:spcAft>
        <a:buChar char="–"/>
        <a:defRPr sz="2000">
          <a:solidFill>
            <a:schemeClr val="tx1"/>
          </a:solidFill>
          <a:latin typeface="+mn-lt"/>
        </a:defRPr>
      </a:lvl4pPr>
      <a:lvl5pPr marL="1828800" algn="l" rtl="0" eaLnBrk="0" fontAlgn="base" hangingPunct="0">
        <a:spcBef>
          <a:spcPct val="20000"/>
        </a:spcBef>
        <a:spcAft>
          <a:spcPct val="0"/>
        </a:spcAft>
        <a:buChar char="»"/>
        <a:defRPr sz="2000">
          <a:solidFill>
            <a:schemeClr val="tx1"/>
          </a:solidFill>
          <a:latin typeface="+mn-lt"/>
        </a:defRPr>
      </a:lvl5pPr>
      <a:lvl6pPr marL="2286000" algn="l" rtl="0" fontAlgn="base">
        <a:spcBef>
          <a:spcPct val="20000"/>
        </a:spcBef>
        <a:spcAft>
          <a:spcPct val="0"/>
        </a:spcAft>
        <a:buChar char="»"/>
        <a:defRPr sz="2000">
          <a:solidFill>
            <a:schemeClr val="tx1"/>
          </a:solidFill>
          <a:latin typeface="+mn-lt"/>
        </a:defRPr>
      </a:lvl6pPr>
      <a:lvl7pPr marL="2743200" algn="l" rtl="0" fontAlgn="base">
        <a:spcBef>
          <a:spcPct val="20000"/>
        </a:spcBef>
        <a:spcAft>
          <a:spcPct val="0"/>
        </a:spcAft>
        <a:buChar char="»"/>
        <a:defRPr sz="2000">
          <a:solidFill>
            <a:schemeClr val="tx1"/>
          </a:solidFill>
          <a:latin typeface="+mn-lt"/>
        </a:defRPr>
      </a:lvl7pPr>
      <a:lvl8pPr marL="3200400" algn="l" rtl="0" fontAlgn="base">
        <a:spcBef>
          <a:spcPct val="20000"/>
        </a:spcBef>
        <a:spcAft>
          <a:spcPct val="0"/>
        </a:spcAft>
        <a:buChar char="»"/>
        <a:defRPr sz="2000">
          <a:solidFill>
            <a:schemeClr val="tx1"/>
          </a:solidFill>
          <a:latin typeface="+mn-lt"/>
        </a:defRPr>
      </a:lvl8pPr>
      <a:lvl9pPr marL="3657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529B"/>
        </a:solidFill>
        <a:effectLst/>
      </p:bgPr>
    </p:bg>
    <p:spTree>
      <p:nvGrpSpPr>
        <p:cNvPr id="1" name=""/>
        <p:cNvGrpSpPr/>
        <p:nvPr/>
      </p:nvGrpSpPr>
      <p:grpSpPr>
        <a:xfrm>
          <a:off x="0" y="0"/>
          <a:ext cx="0" cy="0"/>
          <a:chOff x="0" y="0"/>
          <a:chExt cx="0" cy="0"/>
        </a:xfrm>
      </p:grpSpPr>
      <p:pic>
        <p:nvPicPr>
          <p:cNvPr id="1026" name="Picture 11" descr="LCI_PPT_template_blank13"/>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09600" y="990600"/>
            <a:ext cx="8001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p>
        </p:txBody>
      </p:sp>
      <p:sp>
        <p:nvSpPr>
          <p:cNvPr id="1028" name="Rectangle 3"/>
          <p:cNvSpPr>
            <a:spLocks noGrp="1" noChangeArrowheads="1"/>
          </p:cNvSpPr>
          <p:nvPr>
            <p:ph type="body" idx="1"/>
          </p:nvPr>
        </p:nvSpPr>
        <p:spPr bwMode="auto">
          <a:xfrm>
            <a:off x="609600" y="1600200"/>
            <a:ext cx="8001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1029" name="Text Box 8"/>
          <p:cNvSpPr txBox="1">
            <a:spLocks noChangeArrowheads="1"/>
          </p:cNvSpPr>
          <p:nvPr userDrawn="1"/>
        </p:nvSpPr>
        <p:spPr bwMode="auto">
          <a:xfrm>
            <a:off x="642938" y="6143625"/>
            <a:ext cx="27654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eaLnBrk="0" hangingPunct="0">
              <a:defRPr sz="3200" baseline="-25000">
                <a:solidFill>
                  <a:srgbClr val="404040"/>
                </a:solidFill>
                <a:latin typeface="Helvetica" pitchFamily="84" charset="0"/>
                <a:ea typeface="ヒラギノ角ゴ Pro W3" pitchFamily="84" charset="-128"/>
              </a:defRPr>
            </a:lvl1pPr>
            <a:lvl2pPr marL="742950" indent="-285750" algn="r" eaLnBrk="0" hangingPunct="0">
              <a:defRPr sz="3200" baseline="-25000">
                <a:solidFill>
                  <a:srgbClr val="404040"/>
                </a:solidFill>
                <a:latin typeface="Helvetica" pitchFamily="84" charset="0"/>
                <a:ea typeface="ヒラギノ角ゴ Pro W3" pitchFamily="84" charset="-128"/>
              </a:defRPr>
            </a:lvl2pPr>
            <a:lvl3pPr marL="1143000" indent="-228600" algn="r" eaLnBrk="0" hangingPunct="0">
              <a:defRPr sz="3200" baseline="-25000">
                <a:solidFill>
                  <a:srgbClr val="404040"/>
                </a:solidFill>
                <a:latin typeface="Helvetica" pitchFamily="84" charset="0"/>
                <a:ea typeface="ヒラギノ角ゴ Pro W3" pitchFamily="84" charset="-128"/>
              </a:defRPr>
            </a:lvl3pPr>
            <a:lvl4pPr marL="1600200" indent="-228600" algn="r" eaLnBrk="0" hangingPunct="0">
              <a:defRPr sz="3200" baseline="-25000">
                <a:solidFill>
                  <a:srgbClr val="404040"/>
                </a:solidFill>
                <a:latin typeface="Helvetica" pitchFamily="84" charset="0"/>
                <a:ea typeface="ヒラギノ角ゴ Pro W3" pitchFamily="84" charset="-128"/>
              </a:defRPr>
            </a:lvl4pPr>
            <a:lvl5pPr marL="2057400" indent="-228600" algn="r" eaLnBrk="0" hangingPunct="0">
              <a:defRPr sz="3200" baseline="-25000">
                <a:solidFill>
                  <a:srgbClr val="404040"/>
                </a:solidFill>
                <a:latin typeface="Helvetica" pitchFamily="84" charset="0"/>
                <a:ea typeface="ヒラギノ角ゴ Pro W3" pitchFamily="84" charset="-128"/>
              </a:defRPr>
            </a:lvl5pPr>
            <a:lvl6pPr marL="2514600" indent="-228600" algn="r" eaLnBrk="0" fontAlgn="base" hangingPunct="0">
              <a:lnSpc>
                <a:spcPct val="90000"/>
              </a:lnSpc>
              <a:spcBef>
                <a:spcPct val="20000"/>
              </a:spcBef>
              <a:spcAft>
                <a:spcPct val="0"/>
              </a:spcAft>
              <a:buFont typeface="Helvetica" pitchFamily="84" charset="0"/>
              <a:defRPr sz="3200" baseline="-25000">
                <a:solidFill>
                  <a:srgbClr val="404040"/>
                </a:solidFill>
                <a:latin typeface="Helvetica" pitchFamily="84" charset="0"/>
                <a:ea typeface="ヒラギノ角ゴ Pro W3" pitchFamily="84" charset="-128"/>
              </a:defRPr>
            </a:lvl6pPr>
            <a:lvl7pPr marL="2971800" indent="-228600" algn="r" eaLnBrk="0" fontAlgn="base" hangingPunct="0">
              <a:lnSpc>
                <a:spcPct val="90000"/>
              </a:lnSpc>
              <a:spcBef>
                <a:spcPct val="20000"/>
              </a:spcBef>
              <a:spcAft>
                <a:spcPct val="0"/>
              </a:spcAft>
              <a:buFont typeface="Helvetica" pitchFamily="84" charset="0"/>
              <a:defRPr sz="3200" baseline="-25000">
                <a:solidFill>
                  <a:srgbClr val="404040"/>
                </a:solidFill>
                <a:latin typeface="Helvetica" pitchFamily="84" charset="0"/>
                <a:ea typeface="ヒラギノ角ゴ Pro W3" pitchFamily="84" charset="-128"/>
              </a:defRPr>
            </a:lvl7pPr>
            <a:lvl8pPr marL="3429000" indent="-228600" algn="r" eaLnBrk="0" fontAlgn="base" hangingPunct="0">
              <a:lnSpc>
                <a:spcPct val="90000"/>
              </a:lnSpc>
              <a:spcBef>
                <a:spcPct val="20000"/>
              </a:spcBef>
              <a:spcAft>
                <a:spcPct val="0"/>
              </a:spcAft>
              <a:buFont typeface="Helvetica" pitchFamily="84" charset="0"/>
              <a:defRPr sz="3200" baseline="-25000">
                <a:solidFill>
                  <a:srgbClr val="404040"/>
                </a:solidFill>
                <a:latin typeface="Helvetica" pitchFamily="84" charset="0"/>
                <a:ea typeface="ヒラギノ角ゴ Pro W3" pitchFamily="84" charset="-128"/>
              </a:defRPr>
            </a:lvl8pPr>
            <a:lvl9pPr marL="3886200" indent="-228600" algn="r" eaLnBrk="0" fontAlgn="base" hangingPunct="0">
              <a:lnSpc>
                <a:spcPct val="90000"/>
              </a:lnSpc>
              <a:spcBef>
                <a:spcPct val="20000"/>
              </a:spcBef>
              <a:spcAft>
                <a:spcPct val="0"/>
              </a:spcAft>
              <a:buFont typeface="Helvetica" pitchFamily="84" charset="0"/>
              <a:defRPr sz="3200" baseline="-25000">
                <a:solidFill>
                  <a:srgbClr val="404040"/>
                </a:solidFill>
                <a:latin typeface="Helvetica" pitchFamily="84" charset="0"/>
                <a:ea typeface="ヒラギノ角ゴ Pro W3" pitchFamily="84" charset="-128"/>
              </a:defRPr>
            </a:lvl9pPr>
          </a:lstStyle>
          <a:p>
            <a:pPr algn="l">
              <a:spcBef>
                <a:spcPct val="50000"/>
              </a:spcBef>
              <a:defRPr/>
            </a:pPr>
            <a:r>
              <a:rPr lang="en-US" sz="800" baseline="0" dirty="0">
                <a:solidFill>
                  <a:srgbClr val="4D4D4D"/>
                </a:solidFill>
                <a:cs typeface="+mn-cs"/>
              </a:rPr>
              <a:t>LIONS CLUBS INTERNATIONAL  </a:t>
            </a:r>
            <a:r>
              <a:rPr lang="en-US" sz="800" baseline="0" dirty="0" err="1">
                <a:solidFill>
                  <a:srgbClr val="4D4D4D"/>
                </a:solidFill>
                <a:cs typeface="+mn-cs"/>
              </a:rPr>
              <a:t>Distrikt</a:t>
            </a:r>
            <a:r>
              <a:rPr lang="en-US" sz="800" baseline="0" dirty="0">
                <a:solidFill>
                  <a:srgbClr val="4D4D4D"/>
                </a:solidFill>
                <a:cs typeface="+mn-cs"/>
              </a:rPr>
              <a:t> 111 Süd-Nord</a:t>
            </a:r>
            <a:endParaRPr lang="en-US" sz="800" baseline="0" dirty="0">
              <a:solidFill>
                <a:srgbClr val="00539F"/>
              </a:solidFill>
              <a:cs typeface="+mn-cs"/>
            </a:endParaRPr>
          </a:p>
        </p:txBody>
      </p:sp>
      <p:sp>
        <p:nvSpPr>
          <p:cNvPr id="1030" name="Text Box 9"/>
          <p:cNvSpPr txBox="1">
            <a:spLocks noChangeArrowheads="1"/>
          </p:cNvSpPr>
          <p:nvPr userDrawn="1"/>
        </p:nvSpPr>
        <p:spPr bwMode="auto">
          <a:xfrm>
            <a:off x="4373563" y="6178550"/>
            <a:ext cx="41529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aseline="-25000">
                <a:solidFill>
                  <a:srgbClr val="404040"/>
                </a:solidFill>
                <a:latin typeface="Helvetica" pitchFamily="84" charset="0"/>
                <a:ea typeface="ヒラギノ角ゴ Pro W3" pitchFamily="84" charset="-128"/>
              </a:defRPr>
            </a:lvl1pPr>
            <a:lvl2pPr marL="742950" indent="-285750">
              <a:defRPr sz="3200" baseline="-25000">
                <a:solidFill>
                  <a:srgbClr val="404040"/>
                </a:solidFill>
                <a:latin typeface="Helvetica" pitchFamily="84" charset="0"/>
                <a:ea typeface="ヒラギノ角ゴ Pro W3" pitchFamily="84" charset="-128"/>
              </a:defRPr>
            </a:lvl2pPr>
            <a:lvl3pPr marL="1143000" indent="-228600">
              <a:defRPr sz="3200" baseline="-25000">
                <a:solidFill>
                  <a:srgbClr val="404040"/>
                </a:solidFill>
                <a:latin typeface="Helvetica" pitchFamily="84" charset="0"/>
                <a:ea typeface="ヒラギノ角ゴ Pro W3" pitchFamily="84" charset="-128"/>
              </a:defRPr>
            </a:lvl3pPr>
            <a:lvl4pPr marL="1600200" indent="-228600">
              <a:defRPr sz="3200" baseline="-25000">
                <a:solidFill>
                  <a:srgbClr val="404040"/>
                </a:solidFill>
                <a:latin typeface="Helvetica" pitchFamily="84" charset="0"/>
                <a:ea typeface="ヒラギノ角ゴ Pro W3" pitchFamily="84" charset="-128"/>
              </a:defRPr>
            </a:lvl4pPr>
            <a:lvl5pPr marL="2057400" indent="-228600">
              <a:defRPr sz="3200" baseline="-25000">
                <a:solidFill>
                  <a:srgbClr val="404040"/>
                </a:solidFill>
                <a:latin typeface="Helvetica" pitchFamily="84" charset="0"/>
                <a:ea typeface="ヒラギノ角ゴ Pro W3" pitchFamily="84" charset="-128"/>
              </a:defRPr>
            </a:lvl5pPr>
            <a:lvl6pPr marL="25146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6pPr>
            <a:lvl7pPr marL="29718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7pPr>
            <a:lvl8pPr marL="34290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8pPr>
            <a:lvl9pPr marL="38862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9pPr>
          </a:lstStyle>
          <a:p>
            <a:pPr algn="r" eaLnBrk="0" hangingPunct="0">
              <a:spcBef>
                <a:spcPct val="50000"/>
              </a:spcBef>
              <a:defRPr/>
            </a:pPr>
            <a:fld id="{855CEB6E-A5B4-4D1D-8745-7E326FAC86BD}" type="slidenum">
              <a:rPr lang="en-US" altLang="de-DE" sz="800" baseline="0" smtClean="0">
                <a:solidFill>
                  <a:srgbClr val="00539F"/>
                </a:solidFill>
                <a:cs typeface="+mn-cs"/>
              </a:rPr>
              <a:pPr algn="r" eaLnBrk="0" hangingPunct="0">
                <a:spcBef>
                  <a:spcPct val="50000"/>
                </a:spcBef>
                <a:defRPr/>
              </a:pPr>
              <a:t>‹Nr.›</a:t>
            </a:fld>
            <a:endParaRPr lang="en-US" altLang="de-DE" sz="800" baseline="0">
              <a:solidFill>
                <a:srgbClr val="00539F"/>
              </a:solidFill>
              <a:cs typeface="+mn-cs"/>
            </a:endParaRPr>
          </a:p>
        </p:txBody>
      </p:sp>
      <p:sp>
        <p:nvSpPr>
          <p:cNvPr id="1031" name="Text Box 9"/>
          <p:cNvSpPr txBox="1">
            <a:spLocks noChangeArrowheads="1"/>
          </p:cNvSpPr>
          <p:nvPr userDrawn="1"/>
        </p:nvSpPr>
        <p:spPr bwMode="auto">
          <a:xfrm>
            <a:off x="3929063" y="6178550"/>
            <a:ext cx="4597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aseline="-25000">
                <a:solidFill>
                  <a:srgbClr val="404040"/>
                </a:solidFill>
                <a:latin typeface="Helvetica" pitchFamily="84" charset="0"/>
                <a:ea typeface="ヒラギノ角ゴ Pro W3" pitchFamily="84" charset="-128"/>
              </a:defRPr>
            </a:lvl1pPr>
            <a:lvl2pPr marL="742950" indent="-285750">
              <a:defRPr sz="3200" baseline="-25000">
                <a:solidFill>
                  <a:srgbClr val="404040"/>
                </a:solidFill>
                <a:latin typeface="Helvetica" pitchFamily="84" charset="0"/>
                <a:ea typeface="ヒラギノ角ゴ Pro W3" pitchFamily="84" charset="-128"/>
              </a:defRPr>
            </a:lvl2pPr>
            <a:lvl3pPr marL="1143000" indent="-228600">
              <a:defRPr sz="3200" baseline="-25000">
                <a:solidFill>
                  <a:srgbClr val="404040"/>
                </a:solidFill>
                <a:latin typeface="Helvetica" pitchFamily="84" charset="0"/>
                <a:ea typeface="ヒラギノ角ゴ Pro W3" pitchFamily="84" charset="-128"/>
              </a:defRPr>
            </a:lvl3pPr>
            <a:lvl4pPr marL="1600200" indent="-228600">
              <a:defRPr sz="3200" baseline="-25000">
                <a:solidFill>
                  <a:srgbClr val="404040"/>
                </a:solidFill>
                <a:latin typeface="Helvetica" pitchFamily="84" charset="0"/>
                <a:ea typeface="ヒラギノ角ゴ Pro W3" pitchFamily="84" charset="-128"/>
              </a:defRPr>
            </a:lvl4pPr>
            <a:lvl5pPr marL="2057400" indent="-228600">
              <a:defRPr sz="3200" baseline="-25000">
                <a:solidFill>
                  <a:srgbClr val="404040"/>
                </a:solidFill>
                <a:latin typeface="Helvetica" pitchFamily="84" charset="0"/>
                <a:ea typeface="ヒラギノ角ゴ Pro W3" pitchFamily="84" charset="-128"/>
              </a:defRPr>
            </a:lvl5pPr>
            <a:lvl6pPr marL="25146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6pPr>
            <a:lvl7pPr marL="29718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7pPr>
            <a:lvl8pPr marL="34290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8pPr>
            <a:lvl9pPr marL="3886200" indent="-228600" eaLnBrk="0" fontAlgn="base" hangingPunct="0">
              <a:spcBef>
                <a:spcPct val="0"/>
              </a:spcBef>
              <a:spcAft>
                <a:spcPct val="0"/>
              </a:spcAft>
              <a:defRPr sz="3200" baseline="-25000">
                <a:solidFill>
                  <a:srgbClr val="404040"/>
                </a:solidFill>
                <a:latin typeface="Helvetica" pitchFamily="84" charset="0"/>
                <a:ea typeface="ヒラギノ角ゴ Pro W3" pitchFamily="84" charset="-128"/>
              </a:defRPr>
            </a:lvl9pPr>
          </a:lstStyle>
          <a:p>
            <a:pPr algn="r" eaLnBrk="0" hangingPunct="0">
              <a:lnSpc>
                <a:spcPct val="90000"/>
              </a:lnSpc>
              <a:spcBef>
                <a:spcPct val="50000"/>
              </a:spcBef>
              <a:buFont typeface="Helvetica" pitchFamily="84" charset="0"/>
              <a:buNone/>
              <a:defRPr/>
            </a:pPr>
            <a:r>
              <a:rPr lang="en-US" altLang="de-DE" sz="800" baseline="0">
                <a:solidFill>
                  <a:srgbClr val="4D4D4D"/>
                </a:solidFill>
                <a:cs typeface="+mn-cs"/>
              </a:rPr>
              <a:t>    </a:t>
            </a:r>
            <a:fld id="{91D430A9-E3E0-4750-B7F7-CDA438BC84D4}" type="slidenum">
              <a:rPr lang="en-US" altLang="de-DE" sz="800" baseline="0" smtClean="0">
                <a:solidFill>
                  <a:srgbClr val="00539F"/>
                </a:solidFill>
                <a:cs typeface="+mn-cs"/>
              </a:rPr>
              <a:pPr algn="r" eaLnBrk="0" hangingPunct="0">
                <a:lnSpc>
                  <a:spcPct val="90000"/>
                </a:lnSpc>
                <a:spcBef>
                  <a:spcPct val="50000"/>
                </a:spcBef>
                <a:buFont typeface="Helvetica" pitchFamily="84" charset="0"/>
                <a:buNone/>
                <a:defRPr/>
              </a:pPr>
              <a:t>‹Nr.›</a:t>
            </a:fld>
            <a:endParaRPr lang="en-US" altLang="de-DE" sz="800" baseline="0">
              <a:solidFill>
                <a:srgbClr val="00539F"/>
              </a:solidFill>
              <a:cs typeface="+mn-cs"/>
            </a:endParaRPr>
          </a:p>
        </p:txBody>
      </p:sp>
    </p:spTree>
    <p:extLst>
      <p:ext uri="{BB962C8B-B14F-4D97-AF65-F5344CB8AC3E}">
        <p14:creationId xmlns:p14="http://schemas.microsoft.com/office/powerpoint/2010/main" val="2259898750"/>
      </p:ext>
    </p:extLst>
  </p:cSld>
  <p:clrMap bg1="lt1" tx1="dk1" bg2="lt2" tx2="dk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2" r:id="rId6"/>
    <p:sldLayoutId id="2147484803" r:id="rId7"/>
    <p:sldLayoutId id="2147484804" r:id="rId8"/>
    <p:sldLayoutId id="2147484805" r:id="rId9"/>
    <p:sldLayoutId id="2147484806" r:id="rId10"/>
    <p:sldLayoutId id="2147484807" r:id="rId11"/>
    <p:sldLayoutId id="2147484808" r:id="rId12"/>
  </p:sldLayoutIdLst>
  <p:hf hdr="0"/>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defRPr>
      </a:lvl2pPr>
      <a:lvl3pPr algn="l" rtl="0" eaLnBrk="0" fontAlgn="base" hangingPunct="0">
        <a:spcBef>
          <a:spcPct val="0"/>
        </a:spcBef>
        <a:spcAft>
          <a:spcPct val="0"/>
        </a:spcAft>
        <a:defRPr sz="2400">
          <a:solidFill>
            <a:schemeClr val="tx2"/>
          </a:solidFill>
          <a:latin typeface="Arial" charset="0"/>
        </a:defRPr>
      </a:lvl3pPr>
      <a:lvl4pPr algn="l" rtl="0" eaLnBrk="0" fontAlgn="base" hangingPunct="0">
        <a:spcBef>
          <a:spcPct val="0"/>
        </a:spcBef>
        <a:spcAft>
          <a:spcPct val="0"/>
        </a:spcAft>
        <a:defRPr sz="2400">
          <a:solidFill>
            <a:schemeClr val="tx2"/>
          </a:solidFill>
          <a:latin typeface="Arial" charset="0"/>
        </a:defRPr>
      </a:lvl4pPr>
      <a:lvl5pPr algn="l" rtl="0" eaLnBrk="0" fontAlgn="base" hangingPunct="0">
        <a:spcBef>
          <a:spcPct val="0"/>
        </a:spcBef>
        <a:spcAft>
          <a:spcPct val="0"/>
        </a:spcAft>
        <a:defRPr sz="2400">
          <a:solidFill>
            <a:schemeClr val="tx2"/>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p:titleStyle>
    <p:bodyStyle>
      <a:lvl1pPr marL="342900" indent="-342900" algn="l" rtl="0" eaLnBrk="0" fontAlgn="base" hangingPunct="0">
        <a:spcBef>
          <a:spcPct val="20000"/>
        </a:spcBef>
        <a:spcAft>
          <a:spcPct val="0"/>
        </a:spcAft>
        <a:defRPr sz="3200" b="1">
          <a:solidFill>
            <a:schemeClr val="tx1"/>
          </a:solidFill>
          <a:latin typeface="+mn-lt"/>
          <a:ea typeface="+mn-ea"/>
          <a:cs typeface="+mn-cs"/>
        </a:defRPr>
      </a:lvl1pPr>
      <a:lvl2pPr marL="461963" indent="-4763" algn="l" rtl="0" eaLnBrk="0" fontAlgn="base" hangingPunct="0">
        <a:spcBef>
          <a:spcPct val="20000"/>
        </a:spcBef>
        <a:spcAft>
          <a:spcPct val="0"/>
        </a:spcAft>
        <a:defRPr sz="2800">
          <a:solidFill>
            <a:schemeClr val="tx1"/>
          </a:solidFill>
          <a:latin typeface="+mn-lt"/>
        </a:defRPr>
      </a:lvl2pPr>
      <a:lvl3pPr marL="923925" indent="-9525" algn="l" rtl="0" eaLnBrk="0" fontAlgn="base" hangingPunct="0">
        <a:spcBef>
          <a:spcPct val="20000"/>
        </a:spcBef>
        <a:spcAft>
          <a:spcPct val="0"/>
        </a:spcAft>
        <a:buChar char="•"/>
        <a:defRPr sz="2800">
          <a:solidFill>
            <a:schemeClr val="tx1"/>
          </a:solidFill>
          <a:latin typeface="+mn-lt"/>
        </a:defRPr>
      </a:lvl3pPr>
      <a:lvl4pPr marL="1366838" indent="4763" algn="l" rtl="0" eaLnBrk="0" fontAlgn="base" hangingPunct="0">
        <a:spcBef>
          <a:spcPct val="20000"/>
        </a:spcBef>
        <a:spcAft>
          <a:spcPct val="0"/>
        </a:spcAft>
        <a:buChar char="–"/>
        <a:defRPr sz="2400">
          <a:solidFill>
            <a:schemeClr val="tx1"/>
          </a:solidFill>
          <a:latin typeface="+mn-lt"/>
        </a:defRPr>
      </a:lvl4pPr>
      <a:lvl5pPr marL="1828800" algn="l" rtl="0" eaLnBrk="0" fontAlgn="base" hangingPunct="0">
        <a:spcBef>
          <a:spcPct val="20000"/>
        </a:spcBef>
        <a:spcAft>
          <a:spcPct val="0"/>
        </a:spcAft>
        <a:buChar char="»"/>
        <a:defRPr sz="2400">
          <a:solidFill>
            <a:schemeClr val="tx1"/>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 10" descr="centennial_logo.jp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286040" y="0"/>
            <a:ext cx="741775" cy="612000"/>
          </a:xfrm>
          <a:prstGeom prst="rect">
            <a:avLst/>
          </a:prstGeom>
        </p:spPr>
      </p:pic>
      <p:sp>
        <p:nvSpPr>
          <p:cNvPr id="2" name="Titelplatzhalter 1"/>
          <p:cNvSpPr>
            <a:spLocks noGrp="1"/>
          </p:cNvSpPr>
          <p:nvPr>
            <p:ph type="title"/>
          </p:nvPr>
        </p:nvSpPr>
        <p:spPr>
          <a:xfrm>
            <a:off x="457200" y="793816"/>
            <a:ext cx="8229600" cy="806384"/>
          </a:xfrm>
          <a:prstGeom prst="rect">
            <a:avLst/>
          </a:prstGeom>
        </p:spPr>
        <p:txBody>
          <a:bodyPr vert="horz" lIns="0" tIns="0" rIns="91440" bIns="45720" rtlCol="0" anchor="t" anchorCtr="0">
            <a:noAutofit/>
          </a:bodyPr>
          <a:lstStyle/>
          <a:p>
            <a:r>
              <a:rPr lang="de-DE" dirty="0"/>
              <a:t>Mastertitelformat</a:t>
            </a:r>
          </a:p>
        </p:txBody>
      </p:sp>
      <p:sp>
        <p:nvSpPr>
          <p:cNvPr id="3" name="Textplatzhalter 2"/>
          <p:cNvSpPr>
            <a:spLocks noGrp="1"/>
          </p:cNvSpPr>
          <p:nvPr>
            <p:ph type="body" idx="1"/>
          </p:nvPr>
        </p:nvSpPr>
        <p:spPr>
          <a:xfrm>
            <a:off x="457200" y="1600200"/>
            <a:ext cx="8229600" cy="4525963"/>
          </a:xfrm>
          <a:prstGeom prst="rect">
            <a:avLst/>
          </a:prstGeom>
        </p:spPr>
        <p:txBody>
          <a:bodyPr vert="horz" lIns="0" tIns="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6" name="Gerade Verbindung 5"/>
          <p:cNvCxnSpPr/>
          <p:nvPr userDrawn="1"/>
        </p:nvCxnSpPr>
        <p:spPr>
          <a:xfrm>
            <a:off x="0" y="623693"/>
            <a:ext cx="9153407" cy="0"/>
          </a:xfrm>
          <a:prstGeom prst="line">
            <a:avLst/>
          </a:prstGeom>
          <a:ln w="28575" cmpd="sng">
            <a:solidFill>
              <a:srgbClr val="FEC702"/>
            </a:solidFill>
          </a:ln>
          <a:effectLst/>
        </p:spPr>
        <p:style>
          <a:lnRef idx="2">
            <a:schemeClr val="accent1"/>
          </a:lnRef>
          <a:fillRef idx="0">
            <a:schemeClr val="accent1"/>
          </a:fillRef>
          <a:effectRef idx="1">
            <a:schemeClr val="accent1"/>
          </a:effectRef>
          <a:fontRef idx="minor">
            <a:schemeClr val="tx1"/>
          </a:fontRef>
        </p:style>
      </p:cxnSp>
      <p:cxnSp>
        <p:nvCxnSpPr>
          <p:cNvPr id="8" name="Gerade Verbindung 7"/>
          <p:cNvCxnSpPr/>
          <p:nvPr userDrawn="1"/>
        </p:nvCxnSpPr>
        <p:spPr>
          <a:xfrm>
            <a:off x="-14169" y="6536813"/>
            <a:ext cx="9153407" cy="0"/>
          </a:xfrm>
          <a:prstGeom prst="line">
            <a:avLst/>
          </a:prstGeom>
          <a:ln w="28575" cmpd="sng">
            <a:solidFill>
              <a:srgbClr val="FEC702"/>
            </a:solidFill>
          </a:ln>
          <a:effectLst/>
        </p:spPr>
        <p:style>
          <a:lnRef idx="2">
            <a:schemeClr val="accent1"/>
          </a:lnRef>
          <a:fillRef idx="0">
            <a:schemeClr val="accent1"/>
          </a:fillRef>
          <a:effectRef idx="1">
            <a:schemeClr val="accent1"/>
          </a:effectRef>
          <a:fontRef idx="minor">
            <a:schemeClr val="tx1"/>
          </a:fontRef>
        </p:style>
      </p:cxnSp>
      <p:pic>
        <p:nvPicPr>
          <p:cNvPr id="5" name="Bild 4"/>
          <p:cNvPicPr>
            <a:picLocks noChangeAspect="1"/>
          </p:cNvPicPr>
          <p:nvPr userDrawn="1"/>
        </p:nvPicPr>
        <p:blipFill>
          <a:blip r:embed="rId16"/>
          <a:stretch>
            <a:fillRect/>
          </a:stretch>
        </p:blipFill>
        <p:spPr>
          <a:xfrm>
            <a:off x="2474525" y="79350"/>
            <a:ext cx="4261562" cy="705779"/>
          </a:xfrm>
          <a:prstGeom prst="rect">
            <a:avLst/>
          </a:prstGeom>
        </p:spPr>
      </p:pic>
      <p:sp>
        <p:nvSpPr>
          <p:cNvPr id="7" name="Datumsplatzhalter 4"/>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643018B5-08B5-C14B-AD22-4C18D66973B4}" type="datetime1">
              <a:rPr lang="de-DE" smtClean="0"/>
              <a:t>07.01.2020</a:t>
            </a:fld>
            <a:endParaRPr lang="de-DE" dirty="0"/>
          </a:p>
        </p:txBody>
      </p:sp>
      <p:sp>
        <p:nvSpPr>
          <p:cNvPr id="9" name="Fußzeilenplatzhalter 5"/>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de-DE" dirty="0"/>
          </a:p>
        </p:txBody>
      </p:sp>
      <p:sp>
        <p:nvSpPr>
          <p:cNvPr id="10" name="Foliennummernplatzhalter 7"/>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400">
                <a:solidFill>
                  <a:schemeClr val="tx1">
                    <a:tint val="75000"/>
                  </a:schemeClr>
                </a:solidFill>
                <a:latin typeface="Arial"/>
                <a:cs typeface="Arial"/>
              </a:defRPr>
            </a:lvl1pPr>
          </a:lstStyle>
          <a:p>
            <a:fld id="{34C2B185-F190-5041-AEFF-59E6004CC2CA}" type="slidenum">
              <a:rPr lang="de-DE" smtClean="0"/>
              <a:pPr/>
              <a:t>‹Nr.›</a:t>
            </a:fld>
            <a:endParaRPr lang="de-DE" dirty="0"/>
          </a:p>
        </p:txBody>
      </p:sp>
    </p:spTree>
    <p:extLst>
      <p:ext uri="{BB962C8B-B14F-4D97-AF65-F5344CB8AC3E}">
        <p14:creationId xmlns:p14="http://schemas.microsoft.com/office/powerpoint/2010/main" val="3732610029"/>
      </p:ext>
    </p:extLst>
  </p:cSld>
  <p:clrMap bg1="lt1" tx1="dk1" bg2="lt2" tx2="dk2" accent1="accent1" accent2="accent2" accent3="accent3" accent4="accent4" accent5="accent5" accent6="accent6" hlink="hlink" folHlink="folHlink"/>
  <p:sldLayoutIdLst>
    <p:sldLayoutId id="2147484810" r:id="rId1"/>
    <p:sldLayoutId id="2147484811" r:id="rId2"/>
    <p:sldLayoutId id="2147484812" r:id="rId3"/>
    <p:sldLayoutId id="2147484813" r:id="rId4"/>
    <p:sldLayoutId id="2147484814" r:id="rId5"/>
    <p:sldLayoutId id="2147484815" r:id="rId6"/>
    <p:sldLayoutId id="2147484816" r:id="rId7"/>
    <p:sldLayoutId id="2147484817" r:id="rId8"/>
    <p:sldLayoutId id="2147484818" r:id="rId9"/>
    <p:sldLayoutId id="2147484859" r:id="rId10"/>
    <p:sldLayoutId id="2147484860" r:id="rId11"/>
    <p:sldLayoutId id="2147484861" r:id="rId12"/>
    <p:sldLayoutId id="2147484881" r:id="rId13"/>
  </p:sldLayoutIdLst>
  <p:txStyles>
    <p:titleStyle>
      <a:lvl1pPr algn="l" defTabSz="457200" rtl="0" eaLnBrk="1" latinLnBrk="0" hangingPunct="1">
        <a:spcBef>
          <a:spcPct val="0"/>
        </a:spcBef>
        <a:buNone/>
        <a:defRPr sz="3000" b="1" i="0" kern="1200" baseline="0">
          <a:solidFill>
            <a:srgbClr val="00338D"/>
          </a:solidFill>
          <a:latin typeface="Arial"/>
          <a:ea typeface="+mj-ea"/>
          <a:cs typeface="Arial"/>
        </a:defRPr>
      </a:lvl1pPr>
    </p:titleStyle>
    <p:bodyStyle>
      <a:lvl1pPr marL="0" indent="0" algn="l" defTabSz="457200" rtl="0" eaLnBrk="1" latinLnBrk="0" hangingPunct="1">
        <a:spcBef>
          <a:spcPts val="800"/>
        </a:spcBef>
        <a:spcAft>
          <a:spcPts val="400"/>
        </a:spcAft>
        <a:buFont typeface="Arial"/>
        <a:buNone/>
        <a:defRPr sz="2800" kern="1200">
          <a:solidFill>
            <a:schemeClr val="tx1"/>
          </a:solidFill>
          <a:latin typeface="Arial"/>
          <a:ea typeface="+mn-ea"/>
          <a:cs typeface="Arial"/>
        </a:defRPr>
      </a:lvl1pPr>
      <a:lvl2pPr marL="0" indent="-285750" algn="l" defTabSz="457200" rtl="0" eaLnBrk="1" latinLnBrk="0" hangingPunct="1">
        <a:spcBef>
          <a:spcPct val="20000"/>
        </a:spcBef>
        <a:spcAft>
          <a:spcPts val="600"/>
        </a:spcAft>
        <a:buClr>
          <a:srgbClr val="00338D"/>
        </a:buClr>
        <a:buFont typeface="Arial"/>
        <a:buChar char="•"/>
        <a:defRPr sz="2800" kern="1200">
          <a:solidFill>
            <a:schemeClr val="tx1"/>
          </a:solidFill>
          <a:latin typeface="Arial"/>
          <a:ea typeface="+mn-ea"/>
          <a:cs typeface="Arial"/>
        </a:defRPr>
      </a:lvl2pPr>
      <a:lvl3pPr marL="630900" indent="-342900" algn="l" defTabSz="457200" rtl="0" eaLnBrk="1" latinLnBrk="0" hangingPunct="1">
        <a:spcBef>
          <a:spcPts val="400"/>
        </a:spcBef>
        <a:spcAft>
          <a:spcPts val="0"/>
        </a:spcAft>
        <a:buFont typeface="Symbol" charset="2"/>
        <a:buChar char="-"/>
        <a:defRPr sz="2600" b="0" i="0" kern="1200" baseline="0">
          <a:solidFill>
            <a:schemeClr val="tx1"/>
          </a:solidFill>
          <a:latin typeface="Arial"/>
          <a:ea typeface="+mn-ea"/>
          <a:cs typeface="Arial"/>
        </a:defRPr>
      </a:lvl3pPr>
      <a:lvl4pPr marL="623888" indent="0" algn="l" defTabSz="457200" rtl="0" eaLnBrk="1" latinLnBrk="0" hangingPunct="1">
        <a:spcBef>
          <a:spcPts val="400"/>
        </a:spcBef>
        <a:buFontTx/>
        <a:buNone/>
        <a:defRPr sz="2600" kern="1200" baseline="0">
          <a:solidFill>
            <a:schemeClr val="tx1"/>
          </a:solidFill>
          <a:latin typeface="Arial"/>
          <a:ea typeface="+mn-ea"/>
          <a:cs typeface="Arial"/>
        </a:defRPr>
      </a:lvl4pPr>
      <a:lvl5pPr marL="900113" indent="-228600" algn="l" defTabSz="457200" rtl="0" eaLnBrk="1" latinLnBrk="0" hangingPunct="1">
        <a:spcBef>
          <a:spcPct val="20000"/>
        </a:spcBef>
        <a:buFont typeface="Arial"/>
        <a:buChar char="•"/>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a16="http://schemas.microsoft.com/office/drawing/2014/main" xmlns="" id="{8F4C4C4D-EF52-44C6-A38A-BC80FCF51CF8}"/>
              </a:ext>
            </a:extLst>
          </p:cNvPr>
          <p:cNvSpPr>
            <a:spLocks noGrp="1"/>
          </p:cNvSpPr>
          <p:nvPr>
            <p:ph type="title"/>
          </p:nvPr>
        </p:nvSpPr>
        <p:spPr bwMode="auto">
          <a:xfrm>
            <a:off x="457200" y="793750"/>
            <a:ext cx="82296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45720" numCol="1" anchor="t" anchorCtr="0" compatLnSpc="1">
            <a:prstTxWarp prst="textNoShape">
              <a:avLst/>
            </a:prstTxWarp>
          </a:bodyPr>
          <a:lstStyle/>
          <a:p>
            <a:pPr lvl="0"/>
            <a:r>
              <a:rPr lang="de-DE" altLang="de-DE"/>
              <a:t>Mastertitelformat</a:t>
            </a:r>
          </a:p>
        </p:txBody>
      </p:sp>
      <p:sp>
        <p:nvSpPr>
          <p:cNvPr id="1027" name="Textplatzhalter 2">
            <a:extLst>
              <a:ext uri="{FF2B5EF4-FFF2-40B4-BE49-F238E27FC236}">
                <a16:creationId xmlns:a16="http://schemas.microsoft.com/office/drawing/2014/main" xmlns="" id="{5FA6746B-22B8-4708-9749-C36A03CD54B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 name="Datumsplatzhalter 3">
            <a:extLst>
              <a:ext uri="{FF2B5EF4-FFF2-40B4-BE49-F238E27FC236}">
                <a16:creationId xmlns:a16="http://schemas.microsoft.com/office/drawing/2014/main" xmlns="" id="{6263BC2A-3E8D-4E8B-89B0-0E1E291CE981}"/>
              </a:ext>
            </a:extLst>
          </p:cNvPr>
          <p:cNvSpPr>
            <a:spLocks noGrp="1"/>
          </p:cNvSpPr>
          <p:nvPr>
            <p:ph type="dt" sz="half" idx="2"/>
          </p:nvPr>
        </p:nvSpPr>
        <p:spPr>
          <a:xfrm>
            <a:off x="457200" y="6492875"/>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itchFamily="34" charset="0"/>
                <a:cs typeface="Arial" pitchFamily="34" charset="0"/>
              </a:defRPr>
            </a:lvl1pPr>
          </a:lstStyle>
          <a:p>
            <a:pPr>
              <a:defRPr/>
            </a:pPr>
            <a:fld id="{A2A7CC97-C2C2-4771-88DA-2A79A1EA0D15}" type="datetimeFigureOut">
              <a:rPr lang="de-DE" altLang="de-DE"/>
              <a:pPr>
                <a:defRPr/>
              </a:pPr>
              <a:t>07.01.2020</a:t>
            </a:fld>
            <a:endParaRPr lang="de-DE" altLang="de-DE"/>
          </a:p>
        </p:txBody>
      </p:sp>
      <p:sp>
        <p:nvSpPr>
          <p:cNvPr id="5" name="Fußzeilenplatzhalter 4">
            <a:extLst>
              <a:ext uri="{FF2B5EF4-FFF2-40B4-BE49-F238E27FC236}">
                <a16:creationId xmlns:a16="http://schemas.microsoft.com/office/drawing/2014/main" xmlns="" id="{43D32A36-98D6-4550-9E88-0A6FE9E1C03F}"/>
              </a:ext>
            </a:extLst>
          </p:cNvPr>
          <p:cNvSpPr>
            <a:spLocks noGrp="1"/>
          </p:cNvSpPr>
          <p:nvPr>
            <p:ph type="ftr" sz="quarter" idx="3"/>
          </p:nvPr>
        </p:nvSpPr>
        <p:spPr>
          <a:xfrm>
            <a:off x="3124200" y="6492875"/>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cs typeface="Arial" pitchFamily="34" charset="0"/>
              </a:defRPr>
            </a:lvl1pPr>
          </a:lstStyle>
          <a:p>
            <a:pPr>
              <a:defRPr/>
            </a:pPr>
            <a:endParaRPr lang="de-DE" altLang="de-DE"/>
          </a:p>
        </p:txBody>
      </p:sp>
      <p:sp>
        <p:nvSpPr>
          <p:cNvPr id="6" name="Foliennummernplatzhalter 5">
            <a:extLst>
              <a:ext uri="{FF2B5EF4-FFF2-40B4-BE49-F238E27FC236}">
                <a16:creationId xmlns:a16="http://schemas.microsoft.com/office/drawing/2014/main" xmlns="" id="{05F51E5E-19EC-4B88-8D1F-C30BC9587738}"/>
              </a:ext>
            </a:extLst>
          </p:cNvPr>
          <p:cNvSpPr>
            <a:spLocks noGrp="1"/>
          </p:cNvSpPr>
          <p:nvPr>
            <p:ph type="sldNum" sz="quarter" idx="4"/>
          </p:nvPr>
        </p:nvSpPr>
        <p:spPr>
          <a:xfrm>
            <a:off x="6553200" y="651510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C9081810-1DBC-4D65-A85F-29E583E50593}" type="slidenum">
              <a:rPr lang="de-DE" altLang="de-DE"/>
              <a:pPr/>
              <a:t>‹Nr.›</a:t>
            </a:fld>
            <a:endParaRPr lang="de-DE" altLang="de-DE"/>
          </a:p>
        </p:txBody>
      </p:sp>
      <p:pic>
        <p:nvPicPr>
          <p:cNvPr id="1031" name="Bild 7">
            <a:extLst>
              <a:ext uri="{FF2B5EF4-FFF2-40B4-BE49-F238E27FC236}">
                <a16:creationId xmlns:a16="http://schemas.microsoft.com/office/drawing/2014/main" xmlns="" id="{C7F5471E-B31A-4DF4-BECD-8FAC1328D24B}"/>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a:extLst>
              <a:ext uri="{FF2B5EF4-FFF2-40B4-BE49-F238E27FC236}">
                <a16:creationId xmlns:a16="http://schemas.microsoft.com/office/drawing/2014/main" xmlns="" id="{B54341DF-43B4-451A-870A-F54399967178}"/>
              </a:ext>
            </a:extLst>
          </p:cNvPr>
          <p:cNvSpPr/>
          <p:nvPr userDrawn="1"/>
        </p:nvSpPr>
        <p:spPr>
          <a:xfrm>
            <a:off x="0" y="6446838"/>
            <a:ext cx="9144000" cy="46037"/>
          </a:xfrm>
          <a:prstGeom prst="rect">
            <a:avLst/>
          </a:prstGeom>
          <a:solidFill>
            <a:srgbClr val="F7C40A"/>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endParaRPr lang="de-DE" altLang="de-DE">
              <a:solidFill>
                <a:srgbClr val="FFFFFF"/>
              </a:solidFill>
              <a:latin typeface="Calibri" pitchFamily="34" charset="0"/>
            </a:endParaRPr>
          </a:p>
        </p:txBody>
      </p:sp>
    </p:spTree>
    <p:extLst>
      <p:ext uri="{BB962C8B-B14F-4D97-AF65-F5344CB8AC3E}">
        <p14:creationId xmlns:p14="http://schemas.microsoft.com/office/powerpoint/2010/main" val="980807695"/>
      </p:ext>
    </p:extLst>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 id="2147484830" r:id="rId11"/>
    <p:sldLayoutId id="2147484831" r:id="rId12"/>
  </p:sldLayoutIdLst>
  <p:txStyles>
    <p:titleStyle>
      <a:lvl1pPr algn="l" defTabSz="457200" rtl="0" eaLnBrk="0" fontAlgn="base" hangingPunct="0">
        <a:spcBef>
          <a:spcPct val="0"/>
        </a:spcBef>
        <a:spcAft>
          <a:spcPct val="0"/>
        </a:spcAft>
        <a:defRPr sz="2800" b="1" kern="1200">
          <a:solidFill>
            <a:srgbClr val="00338D"/>
          </a:solidFill>
          <a:latin typeface="Arial"/>
          <a:ea typeface="Arial" charset="0"/>
          <a:cs typeface="Arial"/>
        </a:defRPr>
      </a:lvl1pPr>
      <a:lvl2pPr algn="l" defTabSz="457200" rtl="0" eaLnBrk="0" fontAlgn="base" hangingPunct="0">
        <a:spcBef>
          <a:spcPct val="0"/>
        </a:spcBef>
        <a:spcAft>
          <a:spcPct val="0"/>
        </a:spcAft>
        <a:defRPr sz="2800" b="1">
          <a:solidFill>
            <a:srgbClr val="00338D"/>
          </a:solidFill>
          <a:latin typeface="Arial" charset="0"/>
          <a:ea typeface="Arial" charset="0"/>
          <a:cs typeface="Arial" charset="0"/>
        </a:defRPr>
      </a:lvl2pPr>
      <a:lvl3pPr algn="l" defTabSz="457200" rtl="0" eaLnBrk="0" fontAlgn="base" hangingPunct="0">
        <a:spcBef>
          <a:spcPct val="0"/>
        </a:spcBef>
        <a:spcAft>
          <a:spcPct val="0"/>
        </a:spcAft>
        <a:defRPr sz="2800" b="1">
          <a:solidFill>
            <a:srgbClr val="00338D"/>
          </a:solidFill>
          <a:latin typeface="Arial" charset="0"/>
          <a:ea typeface="Arial" charset="0"/>
          <a:cs typeface="Arial" charset="0"/>
        </a:defRPr>
      </a:lvl3pPr>
      <a:lvl4pPr algn="l" defTabSz="457200" rtl="0" eaLnBrk="0" fontAlgn="base" hangingPunct="0">
        <a:spcBef>
          <a:spcPct val="0"/>
        </a:spcBef>
        <a:spcAft>
          <a:spcPct val="0"/>
        </a:spcAft>
        <a:defRPr sz="2800" b="1">
          <a:solidFill>
            <a:srgbClr val="00338D"/>
          </a:solidFill>
          <a:latin typeface="Arial" charset="0"/>
          <a:ea typeface="Arial" charset="0"/>
          <a:cs typeface="Arial" charset="0"/>
        </a:defRPr>
      </a:lvl4pPr>
      <a:lvl5pPr algn="l" defTabSz="457200" rtl="0" eaLnBrk="0" fontAlgn="base" hangingPunct="0">
        <a:spcBef>
          <a:spcPct val="0"/>
        </a:spcBef>
        <a:spcAft>
          <a:spcPct val="0"/>
        </a:spcAft>
        <a:defRPr sz="2800" b="1">
          <a:solidFill>
            <a:srgbClr val="00338D"/>
          </a:solidFill>
          <a:latin typeface="Arial" charset="0"/>
          <a:ea typeface="Arial" charset="0"/>
          <a:cs typeface="Arial" charset="0"/>
        </a:defRPr>
      </a:lvl5pPr>
      <a:lvl6pPr marL="457200" algn="l" defTabSz="457200" rtl="0" fontAlgn="base">
        <a:spcBef>
          <a:spcPct val="0"/>
        </a:spcBef>
        <a:spcAft>
          <a:spcPct val="0"/>
        </a:spcAft>
        <a:defRPr sz="2800" b="1">
          <a:solidFill>
            <a:srgbClr val="00338D"/>
          </a:solidFill>
          <a:latin typeface="Arial" charset="0"/>
          <a:cs typeface="Arial" charset="0"/>
        </a:defRPr>
      </a:lvl6pPr>
      <a:lvl7pPr marL="914400" algn="l" defTabSz="457200" rtl="0" fontAlgn="base">
        <a:spcBef>
          <a:spcPct val="0"/>
        </a:spcBef>
        <a:spcAft>
          <a:spcPct val="0"/>
        </a:spcAft>
        <a:defRPr sz="2800" b="1">
          <a:solidFill>
            <a:srgbClr val="00338D"/>
          </a:solidFill>
          <a:latin typeface="Arial" charset="0"/>
          <a:cs typeface="Arial" charset="0"/>
        </a:defRPr>
      </a:lvl7pPr>
      <a:lvl8pPr marL="1371600" algn="l" defTabSz="457200" rtl="0" fontAlgn="base">
        <a:spcBef>
          <a:spcPct val="0"/>
        </a:spcBef>
        <a:spcAft>
          <a:spcPct val="0"/>
        </a:spcAft>
        <a:defRPr sz="2800" b="1">
          <a:solidFill>
            <a:srgbClr val="00338D"/>
          </a:solidFill>
          <a:latin typeface="Arial" charset="0"/>
          <a:cs typeface="Arial" charset="0"/>
        </a:defRPr>
      </a:lvl8pPr>
      <a:lvl9pPr marL="1828800" algn="l" defTabSz="457200" rtl="0" fontAlgn="base">
        <a:spcBef>
          <a:spcPct val="0"/>
        </a:spcBef>
        <a:spcAft>
          <a:spcPct val="0"/>
        </a:spcAft>
        <a:defRPr sz="2800" b="1">
          <a:solidFill>
            <a:srgbClr val="00338D"/>
          </a:solidFill>
          <a:latin typeface="Arial" charset="0"/>
          <a:cs typeface="Arial" charset="0"/>
        </a:defRPr>
      </a:lvl9pPr>
    </p:titleStyle>
    <p:bodyStyle>
      <a:lvl1pPr marL="342900" indent="-342900" algn="l" defTabSz="457200" rtl="0" eaLnBrk="0" fontAlgn="base" hangingPunct="0">
        <a:spcBef>
          <a:spcPts val="800"/>
        </a:spcBef>
        <a:spcAft>
          <a:spcPts val="400"/>
        </a:spcAft>
        <a:buFont typeface="Arial" panose="020B0604020202020204" pitchFamily="34" charset="0"/>
        <a:buChar char="•"/>
        <a:defRPr sz="2400" kern="1200">
          <a:solidFill>
            <a:schemeClr val="tx1"/>
          </a:solidFill>
          <a:latin typeface="Arial"/>
          <a:ea typeface="Arial" charset="0"/>
          <a:cs typeface="Arial"/>
        </a:defRPr>
      </a:lvl1pPr>
      <a:lvl2pPr marL="742950" indent="-1028700" algn="l" defTabSz="457200" rtl="0" eaLnBrk="0" fontAlgn="base" hangingPunct="0">
        <a:spcBef>
          <a:spcPct val="20000"/>
        </a:spcBef>
        <a:spcAft>
          <a:spcPts val="600"/>
        </a:spcAft>
        <a:buClr>
          <a:srgbClr val="00338D"/>
        </a:buClr>
        <a:buFont typeface="Arial" panose="020B0604020202020204" pitchFamily="34" charset="0"/>
        <a:buChar char="•"/>
        <a:defRPr sz="2400" kern="1200">
          <a:solidFill>
            <a:schemeClr val="tx1"/>
          </a:solidFill>
          <a:latin typeface="Arial"/>
          <a:ea typeface="Arial" charset="0"/>
          <a:cs typeface="Arial"/>
        </a:defRPr>
      </a:lvl2pPr>
      <a:lvl3pPr marL="630238" indent="-342900" algn="l" defTabSz="457200" rtl="0" eaLnBrk="0" fontAlgn="base" hangingPunct="0">
        <a:spcBef>
          <a:spcPts val="400"/>
        </a:spcBef>
        <a:spcAft>
          <a:spcPct val="0"/>
        </a:spcAft>
        <a:buFont typeface="Symbol" panose="05050102010706020507" pitchFamily="18" charset="2"/>
        <a:buChar char="-"/>
        <a:defRPr sz="2100" kern="1200">
          <a:solidFill>
            <a:schemeClr val="tx1"/>
          </a:solidFill>
          <a:latin typeface="Arial"/>
          <a:ea typeface="Arial" charset="0"/>
          <a:cs typeface="Arial"/>
        </a:defRPr>
      </a:lvl3pPr>
      <a:lvl4pPr marL="623888" indent="747713" algn="l" defTabSz="457200" rtl="0" eaLnBrk="0" fontAlgn="base" hangingPunct="0">
        <a:spcBef>
          <a:spcPts val="400"/>
        </a:spcBef>
        <a:spcAft>
          <a:spcPct val="0"/>
        </a:spcAft>
        <a:buChar char="–"/>
        <a:defRPr sz="2100" kern="1200">
          <a:solidFill>
            <a:schemeClr val="tx1"/>
          </a:solidFill>
          <a:latin typeface="Arial"/>
          <a:ea typeface="Arial" charset="0"/>
          <a:cs typeface="Arial"/>
        </a:defRPr>
      </a:lvl4pPr>
      <a:lvl5pPr marL="900113"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793750"/>
            <a:ext cx="8229600" cy="806450"/>
          </a:xfrm>
          <a:prstGeom prst="rect">
            <a:avLst/>
          </a:prstGeom>
          <a:noFill/>
          <a:ln w="9525">
            <a:noFill/>
            <a:miter lim="800000"/>
            <a:headEnd/>
            <a:tailEnd/>
          </a:ln>
        </p:spPr>
        <p:txBody>
          <a:bodyPr vert="horz" wrap="square" lIns="0" tIns="0" rIns="91440" bIns="45720" numCol="1" anchor="t" anchorCtr="0" compatLnSpc="1">
            <a:prstTxWarp prst="textNoShape">
              <a:avLst/>
            </a:prstTxWarp>
          </a:bodyPr>
          <a:lstStyle/>
          <a:p>
            <a:pPr lvl="0"/>
            <a:r>
              <a:rPr lang="de-DE" altLang="de-DE"/>
              <a:t>Mastertitelformat</a:t>
            </a:r>
          </a:p>
        </p:txBody>
      </p:sp>
      <p:sp>
        <p:nvSpPr>
          <p:cNvPr id="1027" name="Textplatzhalter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0" tIns="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 name="Datumsplatzhalter 3"/>
          <p:cNvSpPr>
            <a:spLocks noGrp="1"/>
          </p:cNvSpPr>
          <p:nvPr>
            <p:ph type="dt" sz="half" idx="2"/>
          </p:nvPr>
        </p:nvSpPr>
        <p:spPr>
          <a:xfrm>
            <a:off x="457200" y="6492876"/>
            <a:ext cx="2133600" cy="365125"/>
          </a:xfrm>
          <a:prstGeom prst="rect">
            <a:avLst/>
          </a:prstGeom>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898989"/>
                </a:solidFill>
                <a:latin typeface="Arial" pitchFamily="34" charset="0"/>
                <a:cs typeface="Arial" pitchFamily="34" charset="0"/>
              </a:defRPr>
            </a:lvl1pPr>
          </a:lstStyle>
          <a:p>
            <a:pPr>
              <a:defRPr/>
            </a:pPr>
            <a:fld id="{35622AF1-35DE-41E2-AE81-57309130F3E8}" type="datetimeFigureOut">
              <a:rPr lang="de-DE" altLang="de-DE"/>
              <a:pPr>
                <a:defRPr/>
              </a:pPr>
              <a:t>07.01.2020</a:t>
            </a:fld>
            <a:endParaRPr lang="de-DE" altLang="de-DE"/>
          </a:p>
        </p:txBody>
      </p:sp>
      <p:sp>
        <p:nvSpPr>
          <p:cNvPr id="5" name="Fußzeilenplatzhalter 4"/>
          <p:cNvSpPr>
            <a:spLocks noGrp="1"/>
          </p:cNvSpPr>
          <p:nvPr>
            <p:ph type="ftr" sz="quarter" idx="3"/>
          </p:nvPr>
        </p:nvSpPr>
        <p:spPr>
          <a:xfrm>
            <a:off x="3124200" y="6492876"/>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898989"/>
                </a:solidFill>
                <a:latin typeface="Arial" pitchFamily="34" charset="0"/>
                <a:cs typeface="Arial" pitchFamily="34" charset="0"/>
              </a:defRPr>
            </a:lvl1pPr>
          </a:lstStyle>
          <a:p>
            <a:pPr>
              <a:defRPr/>
            </a:pPr>
            <a:endParaRPr lang="de-DE" altLang="de-DE"/>
          </a:p>
        </p:txBody>
      </p:sp>
      <p:sp>
        <p:nvSpPr>
          <p:cNvPr id="6" name="Foliennummernplatzhalter 5"/>
          <p:cNvSpPr>
            <a:spLocks noGrp="1"/>
          </p:cNvSpPr>
          <p:nvPr>
            <p:ph type="sldNum" sz="quarter" idx="4"/>
          </p:nvPr>
        </p:nvSpPr>
        <p:spPr>
          <a:xfrm>
            <a:off x="6553200" y="6515101"/>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fontAlgn="auto" hangingPunct="1">
              <a:spcBef>
                <a:spcPts val="0"/>
              </a:spcBef>
              <a:spcAft>
                <a:spcPts val="0"/>
              </a:spcAft>
              <a:defRPr sz="900">
                <a:solidFill>
                  <a:srgbClr val="898989"/>
                </a:solidFill>
                <a:latin typeface="+mn-lt"/>
                <a:cs typeface="+mn-cs"/>
              </a:defRPr>
            </a:lvl1pPr>
          </a:lstStyle>
          <a:p>
            <a:pPr>
              <a:defRPr/>
            </a:pPr>
            <a:fld id="{412A5918-D6DE-4AFF-876E-B0EA9B6711E7}" type="slidenum">
              <a:rPr lang="de-DE" altLang="de-DE"/>
              <a:pPr>
                <a:defRPr/>
              </a:pPr>
              <a:t>‹Nr.›</a:t>
            </a:fld>
            <a:endParaRPr lang="de-DE" altLang="de-DE"/>
          </a:p>
        </p:txBody>
      </p:sp>
      <p:pic>
        <p:nvPicPr>
          <p:cNvPr id="1031" name="Bild 7"/>
          <p:cNvPicPr>
            <a:picLocks noChangeAspect="1"/>
          </p:cNvPicPr>
          <p:nvPr userDrawn="1"/>
        </p:nvPicPr>
        <p:blipFill>
          <a:blip r:embed="rId16"/>
          <a:srcRect/>
          <a:stretch>
            <a:fillRect/>
          </a:stretch>
        </p:blipFill>
        <p:spPr bwMode="auto">
          <a:xfrm>
            <a:off x="0" y="0"/>
            <a:ext cx="9144000" cy="1003300"/>
          </a:xfrm>
          <a:prstGeom prst="rect">
            <a:avLst/>
          </a:prstGeom>
          <a:noFill/>
          <a:ln w="9525">
            <a:noFill/>
            <a:miter lim="800000"/>
            <a:headEnd/>
            <a:tailEnd/>
          </a:ln>
        </p:spPr>
      </p:pic>
      <p:sp>
        <p:nvSpPr>
          <p:cNvPr id="9" name="Rechteck 8"/>
          <p:cNvSpPr/>
          <p:nvPr userDrawn="1"/>
        </p:nvSpPr>
        <p:spPr>
          <a:xfrm>
            <a:off x="0" y="6446839"/>
            <a:ext cx="9144000" cy="46037"/>
          </a:xfrm>
          <a:prstGeom prst="rect">
            <a:avLst/>
          </a:prstGeom>
          <a:solidFill>
            <a:srgbClr val="F7C40A"/>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auto">
              <a:spcBef>
                <a:spcPts val="0"/>
              </a:spcBef>
              <a:spcAft>
                <a:spcPts val="0"/>
              </a:spcAft>
              <a:defRPr/>
            </a:pPr>
            <a:endParaRPr lang="de-DE" altLang="de-DE">
              <a:solidFill>
                <a:srgbClr val="FFFFFF"/>
              </a:solidFill>
              <a:latin typeface="Calibri" pitchFamily="34" charset="0"/>
            </a:endParaRPr>
          </a:p>
        </p:txBody>
      </p:sp>
    </p:spTree>
    <p:extLst>
      <p:ext uri="{BB962C8B-B14F-4D97-AF65-F5344CB8AC3E}">
        <p14:creationId xmlns:p14="http://schemas.microsoft.com/office/powerpoint/2010/main" val="1503075503"/>
      </p:ext>
    </p:extLst>
  </p:cSld>
  <p:clrMap bg1="lt1" tx1="dk1" bg2="lt2" tx2="dk2" accent1="accent1" accent2="accent2" accent3="accent3" accent4="accent4" accent5="accent5" accent6="accent6" hlink="hlink" folHlink="folHlink"/>
  <p:sldLayoutIdLst>
    <p:sldLayoutId id="2147484836" r:id="rId1"/>
    <p:sldLayoutId id="2147484837" r:id="rId2"/>
    <p:sldLayoutId id="2147484838" r:id="rId3"/>
    <p:sldLayoutId id="2147484839" r:id="rId4"/>
    <p:sldLayoutId id="2147484840" r:id="rId5"/>
    <p:sldLayoutId id="2147484841" r:id="rId6"/>
    <p:sldLayoutId id="2147484842" r:id="rId7"/>
    <p:sldLayoutId id="2147484843" r:id="rId8"/>
    <p:sldLayoutId id="2147484844" r:id="rId9"/>
    <p:sldLayoutId id="2147484845" r:id="rId10"/>
    <p:sldLayoutId id="2147484846" r:id="rId11"/>
    <p:sldLayoutId id="2147484847" r:id="rId12"/>
    <p:sldLayoutId id="2147484848" r:id="rId13"/>
    <p:sldLayoutId id="2147484850" r:id="rId14"/>
  </p:sldLayoutIdLst>
  <p:txStyles>
    <p:titleStyle>
      <a:lvl1pPr algn="l" defTabSz="342900" rtl="0" eaLnBrk="0" fontAlgn="base" hangingPunct="0">
        <a:spcBef>
          <a:spcPct val="0"/>
        </a:spcBef>
        <a:spcAft>
          <a:spcPct val="0"/>
        </a:spcAft>
        <a:defRPr sz="2100" b="1" kern="1200">
          <a:solidFill>
            <a:srgbClr val="00338D"/>
          </a:solidFill>
          <a:latin typeface="Arial"/>
          <a:ea typeface="Arial" charset="0"/>
          <a:cs typeface="Arial"/>
        </a:defRPr>
      </a:lvl1pPr>
      <a:lvl2pPr algn="l" defTabSz="342900" rtl="0" eaLnBrk="0" fontAlgn="base" hangingPunct="0">
        <a:spcBef>
          <a:spcPct val="0"/>
        </a:spcBef>
        <a:spcAft>
          <a:spcPct val="0"/>
        </a:spcAft>
        <a:defRPr sz="2100" b="1">
          <a:solidFill>
            <a:srgbClr val="00338D"/>
          </a:solidFill>
          <a:latin typeface="Arial" charset="0"/>
          <a:ea typeface="Arial" charset="0"/>
          <a:cs typeface="Arial" charset="0"/>
        </a:defRPr>
      </a:lvl2pPr>
      <a:lvl3pPr algn="l" defTabSz="342900" rtl="0" eaLnBrk="0" fontAlgn="base" hangingPunct="0">
        <a:spcBef>
          <a:spcPct val="0"/>
        </a:spcBef>
        <a:spcAft>
          <a:spcPct val="0"/>
        </a:spcAft>
        <a:defRPr sz="2100" b="1">
          <a:solidFill>
            <a:srgbClr val="00338D"/>
          </a:solidFill>
          <a:latin typeface="Arial" charset="0"/>
          <a:ea typeface="Arial" charset="0"/>
          <a:cs typeface="Arial" charset="0"/>
        </a:defRPr>
      </a:lvl3pPr>
      <a:lvl4pPr algn="l" defTabSz="342900" rtl="0" eaLnBrk="0" fontAlgn="base" hangingPunct="0">
        <a:spcBef>
          <a:spcPct val="0"/>
        </a:spcBef>
        <a:spcAft>
          <a:spcPct val="0"/>
        </a:spcAft>
        <a:defRPr sz="2100" b="1">
          <a:solidFill>
            <a:srgbClr val="00338D"/>
          </a:solidFill>
          <a:latin typeface="Arial" charset="0"/>
          <a:ea typeface="Arial" charset="0"/>
          <a:cs typeface="Arial" charset="0"/>
        </a:defRPr>
      </a:lvl4pPr>
      <a:lvl5pPr algn="l" defTabSz="342900" rtl="0" eaLnBrk="0" fontAlgn="base" hangingPunct="0">
        <a:spcBef>
          <a:spcPct val="0"/>
        </a:spcBef>
        <a:spcAft>
          <a:spcPct val="0"/>
        </a:spcAft>
        <a:defRPr sz="2100" b="1">
          <a:solidFill>
            <a:srgbClr val="00338D"/>
          </a:solidFill>
          <a:latin typeface="Arial" charset="0"/>
          <a:ea typeface="Arial" charset="0"/>
          <a:cs typeface="Arial" charset="0"/>
        </a:defRPr>
      </a:lvl5pPr>
      <a:lvl6pPr marL="342900" algn="l" defTabSz="342900" rtl="0" fontAlgn="base">
        <a:spcBef>
          <a:spcPct val="0"/>
        </a:spcBef>
        <a:spcAft>
          <a:spcPct val="0"/>
        </a:spcAft>
        <a:defRPr sz="2100" b="1">
          <a:solidFill>
            <a:srgbClr val="00338D"/>
          </a:solidFill>
          <a:latin typeface="Arial" charset="0"/>
          <a:cs typeface="Arial" charset="0"/>
        </a:defRPr>
      </a:lvl6pPr>
      <a:lvl7pPr marL="685800" algn="l" defTabSz="342900" rtl="0" fontAlgn="base">
        <a:spcBef>
          <a:spcPct val="0"/>
        </a:spcBef>
        <a:spcAft>
          <a:spcPct val="0"/>
        </a:spcAft>
        <a:defRPr sz="2100" b="1">
          <a:solidFill>
            <a:srgbClr val="00338D"/>
          </a:solidFill>
          <a:latin typeface="Arial" charset="0"/>
          <a:cs typeface="Arial" charset="0"/>
        </a:defRPr>
      </a:lvl7pPr>
      <a:lvl8pPr marL="1028700" algn="l" defTabSz="342900" rtl="0" fontAlgn="base">
        <a:spcBef>
          <a:spcPct val="0"/>
        </a:spcBef>
        <a:spcAft>
          <a:spcPct val="0"/>
        </a:spcAft>
        <a:defRPr sz="2100" b="1">
          <a:solidFill>
            <a:srgbClr val="00338D"/>
          </a:solidFill>
          <a:latin typeface="Arial" charset="0"/>
          <a:cs typeface="Arial" charset="0"/>
        </a:defRPr>
      </a:lvl8pPr>
      <a:lvl9pPr marL="1371600" algn="l" defTabSz="342900" rtl="0" fontAlgn="base">
        <a:spcBef>
          <a:spcPct val="0"/>
        </a:spcBef>
        <a:spcAft>
          <a:spcPct val="0"/>
        </a:spcAft>
        <a:defRPr sz="2100" b="1">
          <a:solidFill>
            <a:srgbClr val="00338D"/>
          </a:solidFill>
          <a:latin typeface="Arial" charset="0"/>
          <a:cs typeface="Arial" charset="0"/>
        </a:defRPr>
      </a:lvl9pPr>
    </p:titleStyle>
    <p:bodyStyle>
      <a:lvl1pPr marL="257175" indent="-257175" algn="l" defTabSz="342900" rtl="0" eaLnBrk="0" fontAlgn="base" hangingPunct="0">
        <a:spcBef>
          <a:spcPts val="600"/>
        </a:spcBef>
        <a:spcAft>
          <a:spcPts val="300"/>
        </a:spcAft>
        <a:buFont typeface="Arial" charset="0"/>
        <a:buChar char="•"/>
        <a:defRPr sz="1800" kern="1200">
          <a:solidFill>
            <a:schemeClr val="tx1"/>
          </a:solidFill>
          <a:latin typeface="Arial"/>
          <a:ea typeface="Arial" charset="0"/>
          <a:cs typeface="Arial"/>
        </a:defRPr>
      </a:lvl1pPr>
      <a:lvl2pPr marL="557213" indent="-771525" algn="l" defTabSz="342900" rtl="0" eaLnBrk="0" fontAlgn="base" hangingPunct="0">
        <a:spcBef>
          <a:spcPct val="20000"/>
        </a:spcBef>
        <a:spcAft>
          <a:spcPts val="450"/>
        </a:spcAft>
        <a:buClr>
          <a:srgbClr val="00338D"/>
        </a:buClr>
        <a:buFont typeface="Arial" charset="0"/>
        <a:buChar char="•"/>
        <a:defRPr sz="1800" kern="1200">
          <a:solidFill>
            <a:schemeClr val="tx1"/>
          </a:solidFill>
          <a:latin typeface="Arial"/>
          <a:ea typeface="Arial" charset="0"/>
          <a:cs typeface="Arial"/>
        </a:defRPr>
      </a:lvl2pPr>
      <a:lvl3pPr marL="472679" indent="-257175" algn="l" defTabSz="342900" rtl="0" eaLnBrk="0" fontAlgn="base" hangingPunct="0">
        <a:spcBef>
          <a:spcPts val="300"/>
        </a:spcBef>
        <a:spcAft>
          <a:spcPct val="0"/>
        </a:spcAft>
        <a:buFont typeface="Symbol" pitchFamily="18" charset="2"/>
        <a:buChar char="-"/>
        <a:defRPr sz="1575" kern="1200">
          <a:solidFill>
            <a:schemeClr val="tx1"/>
          </a:solidFill>
          <a:latin typeface="Arial"/>
          <a:ea typeface="Arial" charset="0"/>
          <a:cs typeface="Arial"/>
        </a:defRPr>
      </a:lvl3pPr>
      <a:lvl4pPr marL="467916" indent="560785" algn="l" defTabSz="342900" rtl="0" eaLnBrk="0" fontAlgn="base" hangingPunct="0">
        <a:spcBef>
          <a:spcPts val="300"/>
        </a:spcBef>
        <a:spcAft>
          <a:spcPct val="0"/>
        </a:spcAft>
        <a:buChar char="–"/>
        <a:defRPr sz="1575" kern="1200">
          <a:solidFill>
            <a:schemeClr val="tx1"/>
          </a:solidFill>
          <a:latin typeface="Arial"/>
          <a:ea typeface="Arial" charset="0"/>
          <a:cs typeface="Arial"/>
        </a:defRPr>
      </a:lvl4pPr>
      <a:lvl5pPr marL="675085" indent="-171450" algn="l" defTabSz="342900" rtl="0" eaLnBrk="0" fontAlgn="base" hangingPunct="0">
        <a:spcBef>
          <a:spcPct val="20000"/>
        </a:spcBef>
        <a:spcAft>
          <a:spcPct val="0"/>
        </a:spcAft>
        <a:buFont typeface="Arial" charset="0"/>
        <a:buChar char="•"/>
        <a:defRPr sz="1500" kern="1200">
          <a:solidFill>
            <a:schemeClr val="tx1"/>
          </a:solidFill>
          <a:latin typeface="Arial"/>
          <a:ea typeface="Arial" charset="0"/>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umm-kopf"/>
          <p:cNvPicPr>
            <a:picLocks noChangeAspect="1" noChangeArrowheads="1"/>
          </p:cNvPicPr>
          <p:nvPr/>
        </p:nvPicPr>
        <p:blipFill>
          <a:blip r:embed="rId20" cstate="print">
            <a:extLst>
              <a:ext uri="{28A0092B-C50C-407E-A947-70E740481C1C}">
                <a14:useLocalDpi xmlns:a14="http://schemas.microsoft.com/office/drawing/2010/main" val="0"/>
              </a:ext>
            </a:extLst>
          </a:blip>
          <a:srcRect r="64604"/>
          <a:stretch>
            <a:fillRect/>
          </a:stretch>
        </p:blipFill>
        <p:spPr bwMode="auto">
          <a:xfrm>
            <a:off x="0" y="1"/>
            <a:ext cx="115146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02" name="Rectangle 10"/>
          <p:cNvSpPr>
            <a:spLocks noGrp="1" noChangeArrowheads="1"/>
          </p:cNvSpPr>
          <p:nvPr>
            <p:ph type="title"/>
          </p:nvPr>
        </p:nvSpPr>
        <p:spPr bwMode="auto">
          <a:xfrm>
            <a:off x="0" y="1052514"/>
            <a:ext cx="9144000" cy="137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t>Mastertitelformat bearbeiten</a:t>
            </a:r>
          </a:p>
        </p:txBody>
      </p:sp>
      <p:sp>
        <p:nvSpPr>
          <p:cNvPr id="289803" name="Rectangle 11"/>
          <p:cNvSpPr>
            <a:spLocks noGrp="1" noChangeArrowheads="1"/>
          </p:cNvSpPr>
          <p:nvPr>
            <p:ph type="body" idx="1"/>
          </p:nvPr>
        </p:nvSpPr>
        <p:spPr bwMode="auto">
          <a:xfrm>
            <a:off x="0" y="2743201"/>
            <a:ext cx="9144000"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2437611"/>
      </p:ext>
    </p:extLst>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 id="2147484874" r:id="rId12"/>
    <p:sldLayoutId id="2147484875" r:id="rId13"/>
    <p:sldLayoutId id="2147484876" r:id="rId14"/>
    <p:sldLayoutId id="2147484877" r:id="rId15"/>
    <p:sldLayoutId id="2147484878" r:id="rId16"/>
    <p:sldLayoutId id="2147484879" r:id="rId17"/>
    <p:sldLayoutId id="2147484880" r:id="rId18"/>
  </p:sldLayoutIdLst>
  <p:transition spd="med">
    <p:fade thruBlk="1"/>
  </p:transition>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447675" indent="-447675" algn="l" rtl="0" eaLnBrk="0" fontAlgn="base" hangingPunct="0">
        <a:spcBef>
          <a:spcPct val="20000"/>
        </a:spcBef>
        <a:spcAft>
          <a:spcPct val="0"/>
        </a:spcAft>
        <a:buClr>
          <a:schemeClr val="accent1"/>
        </a:buClr>
        <a:buSzPct val="70000"/>
        <a:buFont typeface="Wingdings" charset="0"/>
        <a:buChar char="n"/>
        <a:defRPr sz="3200">
          <a:solidFill>
            <a:schemeClr val="tx1"/>
          </a:solidFill>
          <a:latin typeface="+mn-lt"/>
          <a:ea typeface="+mn-ea"/>
          <a:cs typeface="ＭＳ Ｐゴシック" charset="0"/>
        </a:defRPr>
      </a:lvl1pPr>
      <a:lvl2pPr marL="889000" indent="-439738" algn="l" rtl="0" eaLnBrk="0" fontAlgn="base" hangingPunct="0">
        <a:spcBef>
          <a:spcPct val="20000"/>
        </a:spcBef>
        <a:spcAft>
          <a:spcPct val="0"/>
        </a:spcAft>
        <a:buClr>
          <a:schemeClr val="hlink"/>
        </a:buClr>
        <a:buSzPct val="65000"/>
        <a:buFont typeface="Wingdings" charset="0"/>
        <a:buChar char="¡"/>
        <a:defRPr sz="2800">
          <a:solidFill>
            <a:schemeClr val="tx1"/>
          </a:solidFill>
          <a:latin typeface="+mn-lt"/>
          <a:ea typeface="+mn-ea"/>
        </a:defRPr>
      </a:lvl2pPr>
      <a:lvl3pPr marL="1293813" indent="-403225" algn="l" rtl="0" eaLnBrk="0" fontAlgn="base" hangingPunct="0">
        <a:spcBef>
          <a:spcPct val="20000"/>
        </a:spcBef>
        <a:spcAft>
          <a:spcPct val="0"/>
        </a:spcAft>
        <a:buClr>
          <a:schemeClr val="accent1"/>
        </a:buClr>
        <a:buSzPct val="70000"/>
        <a:buFont typeface="Wingdings" charset="0"/>
        <a:buChar char="n"/>
        <a:defRPr sz="2400">
          <a:solidFill>
            <a:schemeClr val="tx1"/>
          </a:solidFill>
          <a:latin typeface="+mn-lt"/>
          <a:ea typeface="+mn-ea"/>
        </a:defRPr>
      </a:lvl3pPr>
      <a:lvl4pPr marL="1681163" indent="-385763" algn="l" rtl="0" eaLnBrk="0" fontAlgn="base" hangingPunct="0">
        <a:spcBef>
          <a:spcPct val="20000"/>
        </a:spcBef>
        <a:spcAft>
          <a:spcPct val="0"/>
        </a:spcAft>
        <a:buClr>
          <a:schemeClr val="hlink"/>
        </a:buClr>
        <a:buSzPct val="75000"/>
        <a:buFont typeface="Wingdings" charset="0"/>
        <a:buChar char="¡"/>
        <a:defRPr sz="2000">
          <a:solidFill>
            <a:schemeClr val="tx1"/>
          </a:solidFill>
          <a:latin typeface="+mn-lt"/>
          <a:ea typeface="+mn-ea"/>
        </a:defRPr>
      </a:lvl4pPr>
      <a:lvl5pPr marL="20701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mn-ea"/>
        </a:defRPr>
      </a:lvl5pPr>
      <a:lvl6pPr marL="25273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mn-ea"/>
        </a:defRPr>
      </a:lvl6pPr>
      <a:lvl7pPr marL="29845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mn-ea"/>
        </a:defRPr>
      </a:lvl7pPr>
      <a:lvl8pPr marL="34417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mn-ea"/>
        </a:defRPr>
      </a:lvl8pPr>
      <a:lvl9pPr marL="38989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3.xml"/><Relationship Id="rId5" Type="http://schemas.openxmlformats.org/officeDocument/2006/relationships/image" Target="../media/image66.jpe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6.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vmlDrawing" Target="../drawings/vmlDrawing1.vml"/><Relationship Id="rId5" Type="http://schemas.openxmlformats.org/officeDocument/2006/relationships/image" Target="../media/image20.jpeg"/><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4.xml"/><Relationship Id="rId5" Type="http://schemas.openxmlformats.org/officeDocument/2006/relationships/image" Target="../media/image74.png"/><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openxmlformats.org/officeDocument/2006/relationships/hyperlink" Target="mailto:hp.hammes@umm.de"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63619" y="3462739"/>
            <a:ext cx="1991543" cy="1714114"/>
          </a:xfrm>
          <a:prstGeom prst="rect">
            <a:avLst/>
          </a:prstGeom>
        </p:spPr>
      </p:pic>
      <p:sp>
        <p:nvSpPr>
          <p:cNvPr id="3" name="Rectangle 8"/>
          <p:cNvSpPr>
            <a:spLocks noChangeArrowheads="1"/>
          </p:cNvSpPr>
          <p:nvPr/>
        </p:nvSpPr>
        <p:spPr bwMode="auto">
          <a:xfrm>
            <a:off x="1187624" y="764704"/>
            <a:ext cx="69723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de-DE" altLang="de-DE" sz="3600" b="1" dirty="0">
                <a:solidFill>
                  <a:srgbClr val="002878"/>
                </a:solidFill>
                <a:cs typeface="Arial" pitchFamily="34" charset="0"/>
              </a:rPr>
              <a:t>Lions Clubs International </a:t>
            </a:r>
            <a:br>
              <a:rPr lang="de-DE" altLang="de-DE" sz="3600" b="1" dirty="0">
                <a:solidFill>
                  <a:srgbClr val="002878"/>
                </a:solidFill>
                <a:cs typeface="Arial" pitchFamily="34" charset="0"/>
              </a:rPr>
            </a:br>
            <a:r>
              <a:rPr lang="de-DE" altLang="de-DE" sz="2800" dirty="0">
                <a:solidFill>
                  <a:srgbClr val="002878"/>
                </a:solidFill>
                <a:cs typeface="Arial" pitchFamily="34" charset="0"/>
              </a:rPr>
              <a:t>Themenschwerpunkte zum Jubiläum</a:t>
            </a:r>
            <a:endParaRPr lang="de-DE" altLang="de-DE" sz="2000" dirty="0">
              <a:solidFill>
                <a:srgbClr val="002878"/>
              </a:solidFill>
              <a:cs typeface="Arial" pitchFamily="34" charset="0"/>
            </a:endParaRPr>
          </a:p>
        </p:txBody>
      </p:sp>
      <p:sp>
        <p:nvSpPr>
          <p:cNvPr id="4" name="Textfeld 3"/>
          <p:cNvSpPr txBox="1"/>
          <p:nvPr/>
        </p:nvSpPr>
        <p:spPr>
          <a:xfrm>
            <a:off x="1347395" y="2060848"/>
            <a:ext cx="6593225" cy="1200329"/>
          </a:xfrm>
          <a:prstGeom prst="rect">
            <a:avLst/>
          </a:prstGeom>
          <a:noFill/>
        </p:spPr>
        <p:txBody>
          <a:bodyPr wrap="square" rtlCol="0">
            <a:spAutoFit/>
          </a:bodyPr>
          <a:lstStyle/>
          <a:p>
            <a:pPr algn="ctr" fontAlgn="base">
              <a:spcBef>
                <a:spcPct val="0"/>
              </a:spcBef>
              <a:spcAft>
                <a:spcPct val="0"/>
              </a:spcAft>
            </a:pPr>
            <a:r>
              <a:rPr lang="de-DE" sz="2400" dirty="0">
                <a:solidFill>
                  <a:srgbClr val="002878"/>
                </a:solidFill>
                <a:ea typeface="ヒラギノ角ゴ Pro W3" pitchFamily="28" charset="-128"/>
              </a:rPr>
              <a:t>Lions Clubs International hat zum 100-jährigen Jubiläum für alle Lions-Activitys bis 2017 vier Schwerpunkte gewählt. </a:t>
            </a:r>
          </a:p>
        </p:txBody>
      </p:sp>
      <p:sp>
        <p:nvSpPr>
          <p:cNvPr id="7" name="Rechteck 6"/>
          <p:cNvSpPr/>
          <p:nvPr/>
        </p:nvSpPr>
        <p:spPr>
          <a:xfrm>
            <a:off x="1691679" y="5344080"/>
            <a:ext cx="5904656" cy="830997"/>
          </a:xfrm>
          <a:prstGeom prst="rect">
            <a:avLst/>
          </a:prstGeom>
        </p:spPr>
        <p:txBody>
          <a:bodyPr wrap="square">
            <a:spAutoFit/>
          </a:bodyPr>
          <a:lstStyle/>
          <a:p>
            <a:pPr algn="ctr" fontAlgn="base">
              <a:spcBef>
                <a:spcPct val="0"/>
              </a:spcBef>
              <a:spcAft>
                <a:spcPct val="0"/>
              </a:spcAft>
            </a:pPr>
            <a:r>
              <a:rPr lang="de-DE" sz="2400" dirty="0">
                <a:solidFill>
                  <a:srgbClr val="002878"/>
                </a:solidFill>
                <a:ea typeface="ヒラギノ角ゴ Pro W3" pitchFamily="28" charset="-128"/>
              </a:rPr>
              <a:t>Das Ziel: </a:t>
            </a:r>
          </a:p>
          <a:p>
            <a:pPr algn="ctr" fontAlgn="base">
              <a:spcBef>
                <a:spcPct val="0"/>
              </a:spcBef>
              <a:spcAft>
                <a:spcPct val="0"/>
              </a:spcAft>
            </a:pPr>
            <a:r>
              <a:rPr lang="de-DE" sz="2400" b="1" dirty="0">
                <a:solidFill>
                  <a:srgbClr val="002878"/>
                </a:solidFill>
                <a:ea typeface="ヒラギノ角ゴ Pro W3" pitchFamily="28" charset="-128"/>
              </a:rPr>
              <a:t>100 Millionen Menschen helfen!</a:t>
            </a:r>
            <a:endParaRPr lang="de-DE" sz="1000" b="1" dirty="0">
              <a:solidFill>
                <a:srgbClr val="000000"/>
              </a:solidFill>
              <a:ea typeface="ヒラギノ角ゴ Pro W3" pitchFamily="28" charset="-128"/>
            </a:endParaRPr>
          </a:p>
        </p:txBody>
      </p:sp>
      <p:grpSp>
        <p:nvGrpSpPr>
          <p:cNvPr id="8" name="Gruppieren 7"/>
          <p:cNvGrpSpPr/>
          <p:nvPr/>
        </p:nvGrpSpPr>
        <p:grpSpPr>
          <a:xfrm>
            <a:off x="1563419" y="3464269"/>
            <a:ext cx="6166544" cy="1279624"/>
            <a:chOff x="1331640" y="3214506"/>
            <a:chExt cx="6166544" cy="1279624"/>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228184" y="3227221"/>
              <a:ext cx="1270000" cy="126690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644008" y="3227206"/>
              <a:ext cx="1257300" cy="12542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331640" y="3214506"/>
              <a:ext cx="1257300" cy="125424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2911821" y="3225676"/>
              <a:ext cx="1260366" cy="125730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feld 10"/>
          <p:cNvSpPr txBox="1"/>
          <p:nvPr/>
        </p:nvSpPr>
        <p:spPr>
          <a:xfrm>
            <a:off x="1347392" y="4767634"/>
            <a:ext cx="7848872" cy="461665"/>
          </a:xfrm>
          <a:prstGeom prst="rect">
            <a:avLst/>
          </a:prstGeom>
          <a:noFill/>
        </p:spPr>
        <p:txBody>
          <a:bodyPr wrap="square" rtlCol="0">
            <a:spAutoFit/>
          </a:bodyPr>
          <a:lstStyle/>
          <a:p>
            <a:pPr fontAlgn="base">
              <a:spcBef>
                <a:spcPct val="0"/>
              </a:spcBef>
              <a:spcAft>
                <a:spcPct val="0"/>
              </a:spcAft>
            </a:pPr>
            <a:r>
              <a:rPr lang="de-DE" sz="2400" dirty="0">
                <a:solidFill>
                  <a:srgbClr val="002878"/>
                </a:solidFill>
                <a:ea typeface="ヒラギノ角ゴ Pro W3" pitchFamily="16"/>
              </a:rPr>
              <a:t>Augenlicht	Jugend	Hunger     Umwelt</a:t>
            </a:r>
          </a:p>
        </p:txBody>
      </p:sp>
    </p:spTree>
    <p:extLst>
      <p:ext uri="{BB962C8B-B14F-4D97-AF65-F5344CB8AC3E}">
        <p14:creationId xmlns:p14="http://schemas.microsoft.com/office/powerpoint/2010/main" val="243052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851 -0.01482 L -0.31702 0.34282 " pathEditMode="relative" rAng="0" ptsTypes="AA">
                                      <p:cBhvr>
                                        <p:cTn id="6" dur="2000" fill="hold"/>
                                        <p:tgtEl>
                                          <p:spTgt spid="2"/>
                                        </p:tgtEl>
                                        <p:attrNameLst>
                                          <p:attrName>ppt_x</p:attrName>
                                          <p:attrName>ppt_y</p:attrName>
                                        </p:attrNameLst>
                                      </p:cBhvr>
                                      <p:rCtr x="-12934" y="17870"/>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467544" y="691034"/>
            <a:ext cx="8279729" cy="793750"/>
          </a:xfrm>
        </p:spPr>
        <p:txBody>
          <a:bodyPr>
            <a:noAutofit/>
          </a:bodyPr>
          <a:lstStyle/>
          <a:p>
            <a:pPr eaLnBrk="1" hangingPunct="1"/>
            <a:r>
              <a:rPr lang="de-DE" sz="2800" dirty="0">
                <a:solidFill>
                  <a:srgbClr val="376092"/>
                </a:solidFill>
                <a:ea typeface="Geneva"/>
                <a:cs typeface="Geneva"/>
              </a:rPr>
              <a:t>Die Blutzuckerregulation ist ein Prozess, </a:t>
            </a:r>
            <a:br>
              <a:rPr lang="de-DE" sz="2800" dirty="0">
                <a:solidFill>
                  <a:srgbClr val="376092"/>
                </a:solidFill>
                <a:ea typeface="Geneva"/>
                <a:cs typeface="Geneva"/>
              </a:rPr>
            </a:br>
            <a:r>
              <a:rPr lang="de-DE" sz="2800" dirty="0">
                <a:solidFill>
                  <a:srgbClr val="376092"/>
                </a:solidFill>
                <a:ea typeface="Geneva"/>
                <a:cs typeface="Geneva"/>
              </a:rPr>
              <a:t>an dem mehrere Organe beteiligt sind</a:t>
            </a:r>
          </a:p>
        </p:txBody>
      </p:sp>
      <p:sp>
        <p:nvSpPr>
          <p:cNvPr id="9220" name="Rectangle 3"/>
          <p:cNvSpPr>
            <a:spLocks noGrp="1" noChangeArrowheads="1"/>
          </p:cNvSpPr>
          <p:nvPr>
            <p:ph type="body" idx="1"/>
          </p:nvPr>
        </p:nvSpPr>
        <p:spPr>
          <a:xfrm>
            <a:off x="914400" y="1772816"/>
            <a:ext cx="8229600" cy="4525963"/>
          </a:xfrm>
        </p:spPr>
        <p:txBody>
          <a:bodyPr>
            <a:normAutofit fontScale="77500" lnSpcReduction="20000"/>
          </a:bodyPr>
          <a:lstStyle/>
          <a:p>
            <a:pPr eaLnBrk="1" hangingPunct="1">
              <a:spcBef>
                <a:spcPts val="432"/>
              </a:spcBef>
            </a:pPr>
            <a:r>
              <a:rPr lang="de-DE" dirty="0">
                <a:ea typeface="Geneva"/>
                <a:cs typeface="Geneva"/>
              </a:rPr>
              <a:t>Zentrales Nervensystem</a:t>
            </a:r>
          </a:p>
          <a:p>
            <a:pPr lvl="1" eaLnBrk="1" hangingPunct="1">
              <a:spcBef>
                <a:spcPts val="432"/>
              </a:spcBef>
            </a:pPr>
            <a:r>
              <a:rPr lang="de-DE" sz="1800" dirty="0">
                <a:ea typeface="Geneva"/>
                <a:cs typeface="Geneva"/>
              </a:rPr>
              <a:t>Hormonregulation Hunger &amp; Sättigung</a:t>
            </a:r>
          </a:p>
          <a:p>
            <a:pPr eaLnBrk="1" hangingPunct="1">
              <a:spcBef>
                <a:spcPts val="432"/>
              </a:spcBef>
            </a:pPr>
            <a:r>
              <a:rPr lang="de-DE" dirty="0">
                <a:ea typeface="Geneva"/>
                <a:cs typeface="Geneva"/>
              </a:rPr>
              <a:t>Periphere Zielgewebe</a:t>
            </a:r>
          </a:p>
          <a:p>
            <a:pPr lvl="1" eaLnBrk="1" hangingPunct="1">
              <a:spcBef>
                <a:spcPts val="432"/>
              </a:spcBef>
            </a:pPr>
            <a:r>
              <a:rPr lang="de-DE" sz="1800" dirty="0">
                <a:ea typeface="Geneva"/>
                <a:cs typeface="Geneva"/>
              </a:rPr>
              <a:t>Muskeln und Fettgewebe </a:t>
            </a:r>
            <a:br>
              <a:rPr lang="de-DE" sz="1800" dirty="0">
                <a:ea typeface="Geneva"/>
                <a:cs typeface="Geneva"/>
              </a:rPr>
            </a:br>
            <a:r>
              <a:rPr lang="de-DE" sz="1800" dirty="0">
                <a:ea typeface="Geneva"/>
                <a:cs typeface="Geneva"/>
              </a:rPr>
              <a:t>(Glukoseaufnahme und -verwertung)</a:t>
            </a:r>
          </a:p>
          <a:p>
            <a:pPr eaLnBrk="1" hangingPunct="1">
              <a:spcBef>
                <a:spcPts val="432"/>
              </a:spcBef>
            </a:pPr>
            <a:r>
              <a:rPr lang="de-DE" dirty="0">
                <a:ea typeface="Geneva"/>
                <a:cs typeface="Geneva"/>
              </a:rPr>
              <a:t>Leber </a:t>
            </a:r>
          </a:p>
          <a:p>
            <a:pPr lvl="1" eaLnBrk="1" hangingPunct="1">
              <a:spcBef>
                <a:spcPts val="432"/>
              </a:spcBef>
            </a:pPr>
            <a:r>
              <a:rPr lang="de-DE" sz="1800" dirty="0">
                <a:ea typeface="Geneva"/>
                <a:cs typeface="Geneva"/>
              </a:rPr>
              <a:t>Glukosespeicherung (als Glykogen)</a:t>
            </a:r>
          </a:p>
          <a:p>
            <a:pPr lvl="1" eaLnBrk="1" hangingPunct="1">
              <a:spcBef>
                <a:spcPts val="432"/>
              </a:spcBef>
            </a:pPr>
            <a:r>
              <a:rPr lang="de-DE" sz="1800" dirty="0">
                <a:ea typeface="Geneva"/>
                <a:cs typeface="Geneva"/>
              </a:rPr>
              <a:t>Glukosebildung (</a:t>
            </a:r>
            <a:r>
              <a:rPr lang="de-DE" sz="1800" dirty="0" err="1">
                <a:ea typeface="Geneva"/>
                <a:cs typeface="Geneva"/>
              </a:rPr>
              <a:t>Glukoneogenese</a:t>
            </a:r>
            <a:r>
              <a:rPr lang="de-DE" sz="1800" dirty="0">
                <a:ea typeface="Geneva"/>
                <a:cs typeface="Geneva"/>
              </a:rPr>
              <a:t>)</a:t>
            </a:r>
          </a:p>
          <a:p>
            <a:pPr eaLnBrk="1" hangingPunct="1">
              <a:spcBef>
                <a:spcPts val="432"/>
              </a:spcBef>
            </a:pPr>
            <a:r>
              <a:rPr lang="de-DE" dirty="0">
                <a:ea typeface="Geneva"/>
                <a:cs typeface="Geneva"/>
              </a:rPr>
              <a:t>Bauchspeicheldrüse</a:t>
            </a:r>
          </a:p>
          <a:p>
            <a:pPr lvl="1" eaLnBrk="1" hangingPunct="1">
              <a:spcBef>
                <a:spcPts val="432"/>
              </a:spcBef>
            </a:pPr>
            <a:r>
              <a:rPr lang="de-DE" sz="1800" dirty="0">
                <a:ea typeface="Geneva"/>
                <a:cs typeface="Geneva"/>
              </a:rPr>
              <a:t>Betazellen: Insulinsekretion</a:t>
            </a:r>
          </a:p>
          <a:p>
            <a:pPr lvl="1" eaLnBrk="1" hangingPunct="1">
              <a:spcBef>
                <a:spcPts val="432"/>
              </a:spcBef>
            </a:pPr>
            <a:r>
              <a:rPr lang="de-DE" sz="1800" dirty="0">
                <a:ea typeface="Geneva"/>
                <a:cs typeface="Geneva"/>
              </a:rPr>
              <a:t>Alphazellen: </a:t>
            </a:r>
            <a:r>
              <a:rPr lang="de-DE" sz="1800" dirty="0" err="1">
                <a:ea typeface="Geneva"/>
                <a:cs typeface="Geneva"/>
              </a:rPr>
              <a:t>Glukagonsekretion</a:t>
            </a:r>
            <a:endParaRPr lang="de-DE" sz="1800" dirty="0">
              <a:ea typeface="Geneva"/>
              <a:cs typeface="Geneva"/>
            </a:endParaRPr>
          </a:p>
          <a:p>
            <a:pPr eaLnBrk="1" hangingPunct="1">
              <a:spcBef>
                <a:spcPts val="432"/>
              </a:spcBef>
            </a:pPr>
            <a:r>
              <a:rPr lang="de-DE" dirty="0">
                <a:ea typeface="Geneva"/>
                <a:cs typeface="Geneva"/>
              </a:rPr>
              <a:t>Verdauungssystem</a:t>
            </a:r>
          </a:p>
          <a:p>
            <a:pPr lvl="1" eaLnBrk="1" hangingPunct="1">
              <a:spcBef>
                <a:spcPts val="432"/>
              </a:spcBef>
            </a:pPr>
            <a:r>
              <a:rPr lang="de-DE" sz="1800" dirty="0">
                <a:ea typeface="Geneva"/>
                <a:cs typeface="Geneva"/>
              </a:rPr>
              <a:t>Glukoseresorption</a:t>
            </a:r>
          </a:p>
          <a:p>
            <a:pPr lvl="1" eaLnBrk="1" hangingPunct="1">
              <a:spcBef>
                <a:spcPts val="432"/>
              </a:spcBef>
            </a:pPr>
            <a:r>
              <a:rPr lang="de-DE" sz="1800" dirty="0" err="1">
                <a:ea typeface="Geneva"/>
                <a:cs typeface="Geneva"/>
              </a:rPr>
              <a:t>Inkretinhormone</a:t>
            </a:r>
            <a:endParaRPr lang="de-DE" sz="1800" dirty="0">
              <a:ea typeface="Geneva"/>
              <a:cs typeface="Geneva"/>
            </a:endParaRPr>
          </a:p>
        </p:txBody>
      </p:sp>
      <p:sp>
        <p:nvSpPr>
          <p:cNvPr id="9221" name="Text Box 5"/>
          <p:cNvSpPr txBox="1">
            <a:spLocks noChangeArrowheads="1"/>
          </p:cNvSpPr>
          <p:nvPr/>
        </p:nvSpPr>
        <p:spPr bwMode="auto">
          <a:xfrm>
            <a:off x="0" y="6525344"/>
            <a:ext cx="7621587" cy="38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72000" anchor="b">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eaLnBrk="1" hangingPunct="1"/>
            <a:r>
              <a:rPr lang="de-DE" sz="1000" dirty="0">
                <a:solidFill>
                  <a:srgbClr val="5E5C60"/>
                </a:solidFill>
              </a:rPr>
              <a:t>Flint A et al. J </a:t>
            </a:r>
            <a:r>
              <a:rPr lang="de-DE" sz="1000" dirty="0" err="1">
                <a:solidFill>
                  <a:srgbClr val="5E5C60"/>
                </a:solidFill>
              </a:rPr>
              <a:t>Clin</a:t>
            </a:r>
            <a:r>
              <a:rPr lang="de-DE" sz="1000" dirty="0">
                <a:solidFill>
                  <a:srgbClr val="5E5C60"/>
                </a:solidFill>
              </a:rPr>
              <a:t> </a:t>
            </a:r>
            <a:r>
              <a:rPr lang="de-DE" sz="1000" dirty="0" err="1">
                <a:solidFill>
                  <a:srgbClr val="5E5C60"/>
                </a:solidFill>
              </a:rPr>
              <a:t>Invest</a:t>
            </a:r>
            <a:r>
              <a:rPr lang="de-DE" sz="1000" dirty="0">
                <a:solidFill>
                  <a:srgbClr val="5E5C60"/>
                </a:solidFill>
              </a:rPr>
              <a:t> 1998; 101(3):515-520. Unger RH. N Eng J </a:t>
            </a:r>
            <a:r>
              <a:rPr lang="de-DE" sz="1000" dirty="0" err="1">
                <a:solidFill>
                  <a:srgbClr val="5E5C60"/>
                </a:solidFill>
              </a:rPr>
              <a:t>Med</a:t>
            </a:r>
            <a:r>
              <a:rPr lang="de-DE" sz="1000" dirty="0">
                <a:solidFill>
                  <a:srgbClr val="5E5C60"/>
                </a:solidFill>
              </a:rPr>
              <a:t> 1971; 285(8):443-449. </a:t>
            </a:r>
            <a:r>
              <a:rPr lang="de-DE" sz="1000" dirty="0" err="1">
                <a:solidFill>
                  <a:srgbClr val="5E5C60"/>
                </a:solidFill>
              </a:rPr>
              <a:t>Mitrakou</a:t>
            </a:r>
            <a:r>
              <a:rPr lang="de-DE" sz="1000" dirty="0">
                <a:solidFill>
                  <a:srgbClr val="5E5C60"/>
                </a:solidFill>
              </a:rPr>
              <a:t> A et al. Diabetes 1990; 39(11):1381-1390. </a:t>
            </a:r>
            <a:r>
              <a:rPr lang="de-DE" sz="1000" dirty="0" err="1">
                <a:solidFill>
                  <a:srgbClr val="5E5C60"/>
                </a:solidFill>
              </a:rPr>
              <a:t>Saltiel</a:t>
            </a:r>
            <a:r>
              <a:rPr lang="de-DE" sz="1000" dirty="0">
                <a:solidFill>
                  <a:srgbClr val="5E5C60"/>
                </a:solidFill>
              </a:rPr>
              <a:t> AR, </a:t>
            </a:r>
            <a:r>
              <a:rPr lang="de-DE" sz="1000" dirty="0" err="1">
                <a:solidFill>
                  <a:srgbClr val="5E5C60"/>
                </a:solidFill>
              </a:rPr>
              <a:t>Olefsky</a:t>
            </a:r>
            <a:r>
              <a:rPr lang="de-DE" sz="1000" dirty="0">
                <a:solidFill>
                  <a:srgbClr val="5E5C60"/>
                </a:solidFill>
              </a:rPr>
              <a:t> JM. Diabetes 1996; 45(12):1661-1669.</a:t>
            </a:r>
          </a:p>
        </p:txBody>
      </p:sp>
      <p:pic>
        <p:nvPicPr>
          <p:cNvPr id="9222" name="Picture 9" descr="17_figur_diabetes_v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8642" y="1357313"/>
            <a:ext cx="2654300"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851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755576" y="835050"/>
            <a:ext cx="8161890" cy="793750"/>
          </a:xfrm>
        </p:spPr>
        <p:txBody>
          <a:bodyPr/>
          <a:lstStyle/>
          <a:p>
            <a:pPr eaLnBrk="1" hangingPunct="1"/>
            <a:r>
              <a:rPr lang="de-DE" sz="2400" dirty="0">
                <a:solidFill>
                  <a:srgbClr val="376092"/>
                </a:solidFill>
                <a:ea typeface="Geneva"/>
                <a:cs typeface="Geneva"/>
              </a:rPr>
              <a:t>Der Körper produziert Glukose auch selbst!</a:t>
            </a:r>
          </a:p>
        </p:txBody>
      </p:sp>
      <p:sp>
        <p:nvSpPr>
          <p:cNvPr id="10244" name="AutoShape 5"/>
          <p:cNvSpPr>
            <a:spLocks noChangeArrowheads="1"/>
          </p:cNvSpPr>
          <p:nvPr/>
        </p:nvSpPr>
        <p:spPr bwMode="auto">
          <a:xfrm>
            <a:off x="5247450" y="3886200"/>
            <a:ext cx="368300" cy="500063"/>
          </a:xfrm>
          <a:prstGeom prst="downArrow">
            <a:avLst>
              <a:gd name="adj1" fmla="val 50000"/>
              <a:gd name="adj2" fmla="val 33944"/>
            </a:avLst>
          </a:prstGeom>
          <a:solidFill>
            <a:srgbClr val="E2161A"/>
          </a:solidFill>
          <a:ln>
            <a:noFill/>
          </a:ln>
        </p:spPr>
        <p:txBody>
          <a:bodyPr wrap="none" anchor="ctr"/>
          <a:lstStyle/>
          <a:p>
            <a:endParaRPr lang="de-DE"/>
          </a:p>
        </p:txBody>
      </p:sp>
      <p:sp>
        <p:nvSpPr>
          <p:cNvPr id="10245" name="Text Box 6"/>
          <p:cNvSpPr txBox="1">
            <a:spLocks noChangeArrowheads="1"/>
          </p:cNvSpPr>
          <p:nvPr/>
        </p:nvSpPr>
        <p:spPr bwMode="auto">
          <a:xfrm>
            <a:off x="4480688" y="3487738"/>
            <a:ext cx="19796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spcBef>
                <a:spcPct val="50000"/>
              </a:spcBef>
            </a:pPr>
            <a:r>
              <a:rPr lang="de-DE" sz="1800" b="1">
                <a:solidFill>
                  <a:srgbClr val="5E5C60"/>
                </a:solidFill>
              </a:rPr>
              <a:t>Glukagon</a:t>
            </a:r>
          </a:p>
        </p:txBody>
      </p:sp>
      <p:sp>
        <p:nvSpPr>
          <p:cNvPr id="10246" name="Text Box 7"/>
          <p:cNvSpPr txBox="1">
            <a:spLocks noChangeArrowheads="1"/>
          </p:cNvSpPr>
          <p:nvPr/>
        </p:nvSpPr>
        <p:spPr bwMode="auto">
          <a:xfrm>
            <a:off x="1561275" y="3875088"/>
            <a:ext cx="2852738"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a:spcBef>
                <a:spcPct val="50000"/>
              </a:spcBef>
            </a:pPr>
            <a:r>
              <a:rPr lang="de-DE" sz="1800" b="1" dirty="0">
                <a:solidFill>
                  <a:srgbClr val="5E5C60"/>
                </a:solidFill>
              </a:rPr>
              <a:t>Aminosäuren </a:t>
            </a:r>
            <a:br>
              <a:rPr lang="de-DE" sz="1800" b="1" dirty="0">
                <a:solidFill>
                  <a:srgbClr val="5E5C60"/>
                </a:solidFill>
              </a:rPr>
            </a:br>
            <a:r>
              <a:rPr lang="de-DE" sz="1800" dirty="0">
                <a:solidFill>
                  <a:srgbClr val="5E5C60"/>
                </a:solidFill>
              </a:rPr>
              <a:t>(u.a. Muskelprotein)</a:t>
            </a:r>
            <a:br>
              <a:rPr lang="de-DE" sz="1800" dirty="0">
                <a:solidFill>
                  <a:srgbClr val="5E5C60"/>
                </a:solidFill>
              </a:rPr>
            </a:br>
            <a:r>
              <a:rPr lang="de-DE" sz="1800" b="1" dirty="0" err="1">
                <a:solidFill>
                  <a:srgbClr val="5E5C60"/>
                </a:solidFill>
              </a:rPr>
              <a:t>Glycerol</a:t>
            </a:r>
            <a:r>
              <a:rPr lang="de-DE" sz="1800" b="1" dirty="0">
                <a:solidFill>
                  <a:srgbClr val="5E5C60"/>
                </a:solidFill>
              </a:rPr>
              <a:t> </a:t>
            </a:r>
            <a:r>
              <a:rPr lang="de-DE" sz="1800" dirty="0">
                <a:solidFill>
                  <a:srgbClr val="5E5C60"/>
                </a:solidFill>
              </a:rPr>
              <a:t>(Fettabbau)</a:t>
            </a:r>
            <a:br>
              <a:rPr lang="de-DE" sz="1800" dirty="0">
                <a:solidFill>
                  <a:srgbClr val="5E5C60"/>
                </a:solidFill>
              </a:rPr>
            </a:br>
            <a:r>
              <a:rPr lang="de-DE" sz="1800" b="1" dirty="0">
                <a:solidFill>
                  <a:srgbClr val="5E5C60"/>
                </a:solidFill>
              </a:rPr>
              <a:t>Laktat </a:t>
            </a:r>
            <a:r>
              <a:rPr lang="de-DE" sz="1800" dirty="0">
                <a:solidFill>
                  <a:srgbClr val="5E5C60"/>
                </a:solidFill>
              </a:rPr>
              <a:t>(anaerober Muskelstoffwechsel)</a:t>
            </a:r>
          </a:p>
        </p:txBody>
      </p:sp>
      <p:sp>
        <p:nvSpPr>
          <p:cNvPr id="10247" name="Text Box 8"/>
          <p:cNvSpPr txBox="1">
            <a:spLocks noChangeArrowheads="1"/>
          </p:cNvSpPr>
          <p:nvPr/>
        </p:nvSpPr>
        <p:spPr bwMode="auto">
          <a:xfrm>
            <a:off x="6680963" y="4446588"/>
            <a:ext cx="19034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a:spcBef>
                <a:spcPct val="50000"/>
              </a:spcBef>
            </a:pPr>
            <a:r>
              <a:rPr lang="de-DE" sz="1800" b="1">
                <a:solidFill>
                  <a:srgbClr val="5E5C60"/>
                </a:solidFill>
              </a:rPr>
              <a:t>Glukose entsteht</a:t>
            </a:r>
            <a:endParaRPr lang="de-DE" sz="1800" b="1">
              <a:solidFill>
                <a:srgbClr val="5E5C60"/>
              </a:solidFill>
              <a:cs typeface="Arial" pitchFamily="34" charset="0"/>
            </a:endParaRPr>
          </a:p>
        </p:txBody>
      </p:sp>
      <p:sp>
        <p:nvSpPr>
          <p:cNvPr id="10248" name="Text Box 9"/>
          <p:cNvSpPr txBox="1">
            <a:spLocks noChangeArrowheads="1"/>
          </p:cNvSpPr>
          <p:nvPr/>
        </p:nvSpPr>
        <p:spPr bwMode="auto">
          <a:xfrm>
            <a:off x="4398138" y="38989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a:spcBef>
                <a:spcPct val="50000"/>
              </a:spcBef>
            </a:pPr>
            <a:r>
              <a:rPr lang="de-DE" sz="1800">
                <a:solidFill>
                  <a:srgbClr val="5E5C60"/>
                </a:solidFill>
              </a:rPr>
              <a:t>fördert</a:t>
            </a:r>
          </a:p>
        </p:txBody>
      </p:sp>
      <p:sp>
        <p:nvSpPr>
          <p:cNvPr id="10249" name="AutoShape 10"/>
          <p:cNvSpPr>
            <a:spLocks noChangeArrowheads="1"/>
          </p:cNvSpPr>
          <p:nvPr/>
        </p:nvSpPr>
        <p:spPr bwMode="auto">
          <a:xfrm flipV="1">
            <a:off x="5247450" y="2963863"/>
            <a:ext cx="368300" cy="500062"/>
          </a:xfrm>
          <a:prstGeom prst="downArrow">
            <a:avLst>
              <a:gd name="adj1" fmla="val 50000"/>
              <a:gd name="adj2" fmla="val 33944"/>
            </a:avLst>
          </a:prstGeom>
          <a:solidFill>
            <a:srgbClr val="E2161A"/>
          </a:solidFill>
          <a:ln>
            <a:noFill/>
          </a:ln>
        </p:spPr>
        <p:txBody>
          <a:bodyPr wrap="none" anchor="ctr"/>
          <a:lstStyle/>
          <a:p>
            <a:endParaRPr lang="de-DE"/>
          </a:p>
        </p:txBody>
      </p:sp>
      <p:sp>
        <p:nvSpPr>
          <p:cNvPr id="10250" name="Text Box 11"/>
          <p:cNvSpPr txBox="1">
            <a:spLocks noChangeArrowheads="1"/>
          </p:cNvSpPr>
          <p:nvPr/>
        </p:nvSpPr>
        <p:spPr bwMode="auto">
          <a:xfrm>
            <a:off x="4398138" y="3040063"/>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a:spcBef>
                <a:spcPct val="50000"/>
              </a:spcBef>
            </a:pPr>
            <a:r>
              <a:rPr lang="de-DE" sz="1800">
                <a:solidFill>
                  <a:srgbClr val="5E5C60"/>
                </a:solidFill>
              </a:rPr>
              <a:t>fördert</a:t>
            </a:r>
          </a:p>
        </p:txBody>
      </p:sp>
      <p:grpSp>
        <p:nvGrpSpPr>
          <p:cNvPr id="10251" name="Group 12"/>
          <p:cNvGrpSpPr>
            <a:grpSpLocks/>
          </p:cNvGrpSpPr>
          <p:nvPr/>
        </p:nvGrpSpPr>
        <p:grpSpPr bwMode="auto">
          <a:xfrm>
            <a:off x="3955225" y="1784350"/>
            <a:ext cx="2693988" cy="1462088"/>
            <a:chOff x="2460" y="1155"/>
            <a:chExt cx="1697" cy="921"/>
          </a:xfrm>
        </p:grpSpPr>
        <p:sp>
          <p:nvSpPr>
            <p:cNvPr id="10261" name="AutoShape 13"/>
            <p:cNvSpPr>
              <a:spLocks noChangeArrowheads="1"/>
            </p:cNvSpPr>
            <p:nvPr/>
          </p:nvSpPr>
          <p:spPr bwMode="auto">
            <a:xfrm>
              <a:off x="2460" y="1155"/>
              <a:ext cx="1697" cy="921"/>
            </a:xfrm>
            <a:prstGeom prst="rightArrow">
              <a:avLst>
                <a:gd name="adj1" fmla="val 50000"/>
                <a:gd name="adj2" fmla="val 46064"/>
              </a:avLst>
            </a:prstGeom>
            <a:solidFill>
              <a:srgbClr val="E2161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0262" name="Text Box 14"/>
            <p:cNvSpPr txBox="1">
              <a:spLocks noChangeArrowheads="1"/>
            </p:cNvSpPr>
            <p:nvPr/>
          </p:nvSpPr>
          <p:spPr bwMode="auto">
            <a:xfrm>
              <a:off x="2460" y="1469"/>
              <a:ext cx="1615"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nSpc>
                  <a:spcPct val="50000"/>
                </a:lnSpc>
                <a:spcBef>
                  <a:spcPct val="50000"/>
                </a:spcBef>
              </a:pPr>
              <a:r>
                <a:rPr lang="de-DE" sz="1800" b="1" dirty="0" err="1">
                  <a:solidFill>
                    <a:schemeClr val="bg1"/>
                  </a:solidFill>
                </a:rPr>
                <a:t>Glykogenabbau</a:t>
              </a:r>
              <a:endParaRPr lang="de-DE" sz="1800" b="1" dirty="0">
                <a:solidFill>
                  <a:schemeClr val="bg1"/>
                </a:solidFill>
              </a:endParaRPr>
            </a:p>
            <a:p>
              <a:pPr>
                <a:lnSpc>
                  <a:spcPct val="50000"/>
                </a:lnSpc>
                <a:spcBef>
                  <a:spcPct val="50000"/>
                </a:spcBef>
              </a:pPr>
              <a:r>
                <a:rPr lang="de-DE" sz="1800" b="1" dirty="0">
                  <a:solidFill>
                    <a:schemeClr val="bg1"/>
                  </a:solidFill>
                </a:rPr>
                <a:t>(</a:t>
              </a:r>
              <a:r>
                <a:rPr lang="de-DE" sz="1800" b="1" dirty="0" err="1">
                  <a:solidFill>
                    <a:schemeClr val="bg1"/>
                  </a:solidFill>
                </a:rPr>
                <a:t>Glykogenolyse</a:t>
              </a:r>
              <a:r>
                <a:rPr lang="de-DE" sz="1800" b="1" dirty="0">
                  <a:solidFill>
                    <a:schemeClr val="bg1"/>
                  </a:solidFill>
                </a:rPr>
                <a:t>)</a:t>
              </a:r>
            </a:p>
          </p:txBody>
        </p:sp>
      </p:grpSp>
      <p:sp>
        <p:nvSpPr>
          <p:cNvPr id="10252" name="Text Box 15"/>
          <p:cNvSpPr txBox="1">
            <a:spLocks noChangeArrowheads="1"/>
          </p:cNvSpPr>
          <p:nvPr/>
        </p:nvSpPr>
        <p:spPr bwMode="auto">
          <a:xfrm>
            <a:off x="6665088" y="2262188"/>
            <a:ext cx="19034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a:spcBef>
                <a:spcPct val="50000"/>
              </a:spcBef>
            </a:pPr>
            <a:r>
              <a:rPr lang="de-DE" sz="1800" b="1">
                <a:solidFill>
                  <a:srgbClr val="5E5C60"/>
                </a:solidFill>
              </a:rPr>
              <a:t>Glukose entsteht</a:t>
            </a:r>
          </a:p>
        </p:txBody>
      </p:sp>
      <p:sp>
        <p:nvSpPr>
          <p:cNvPr id="10253" name="Text Box 16"/>
          <p:cNvSpPr txBox="1">
            <a:spLocks noChangeArrowheads="1"/>
          </p:cNvSpPr>
          <p:nvPr/>
        </p:nvSpPr>
        <p:spPr bwMode="auto">
          <a:xfrm>
            <a:off x="1542225" y="1992313"/>
            <a:ext cx="292576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a:r>
              <a:rPr lang="de-DE" sz="1800" b="1" dirty="0">
                <a:solidFill>
                  <a:srgbClr val="5E5C60"/>
                </a:solidFill>
              </a:rPr>
              <a:t>Glykogen</a:t>
            </a:r>
            <a:br>
              <a:rPr lang="de-DE" sz="1800" b="1" dirty="0">
                <a:solidFill>
                  <a:srgbClr val="5E5C60"/>
                </a:solidFill>
              </a:rPr>
            </a:br>
            <a:r>
              <a:rPr lang="de-DE" sz="1800" dirty="0">
                <a:solidFill>
                  <a:srgbClr val="5E5C60"/>
                </a:solidFill>
              </a:rPr>
              <a:t>(Speicherform der </a:t>
            </a:r>
            <a:br>
              <a:rPr lang="de-DE" sz="1800" dirty="0">
                <a:solidFill>
                  <a:srgbClr val="5E5C60"/>
                </a:solidFill>
              </a:rPr>
            </a:br>
            <a:r>
              <a:rPr lang="de-DE" sz="1800" dirty="0">
                <a:solidFill>
                  <a:srgbClr val="5E5C60"/>
                </a:solidFill>
              </a:rPr>
              <a:t>Glukose in Leber </a:t>
            </a:r>
            <a:br>
              <a:rPr lang="de-DE" sz="1800" dirty="0">
                <a:solidFill>
                  <a:srgbClr val="5E5C60"/>
                </a:solidFill>
              </a:rPr>
            </a:br>
            <a:r>
              <a:rPr lang="de-DE" sz="1800" dirty="0">
                <a:solidFill>
                  <a:srgbClr val="5E5C60"/>
                </a:solidFill>
              </a:rPr>
              <a:t>und Muskeln)</a:t>
            </a:r>
          </a:p>
        </p:txBody>
      </p:sp>
      <p:sp>
        <p:nvSpPr>
          <p:cNvPr id="10254" name="AutoShape 17"/>
          <p:cNvSpPr>
            <a:spLocks noChangeArrowheads="1"/>
          </p:cNvSpPr>
          <p:nvPr/>
        </p:nvSpPr>
        <p:spPr bwMode="auto">
          <a:xfrm rot="9003544" flipV="1">
            <a:off x="7736650" y="2876550"/>
            <a:ext cx="368300" cy="500063"/>
          </a:xfrm>
          <a:prstGeom prst="downArrow">
            <a:avLst>
              <a:gd name="adj1" fmla="val 50000"/>
              <a:gd name="adj2" fmla="val 33944"/>
            </a:avLst>
          </a:prstGeom>
          <a:solidFill>
            <a:srgbClr val="E2161A"/>
          </a:solidFill>
          <a:ln>
            <a:noFill/>
          </a:ln>
        </p:spPr>
        <p:txBody>
          <a:bodyPr wrap="none" anchor="ctr"/>
          <a:lstStyle/>
          <a:p>
            <a:endParaRPr lang="de-DE"/>
          </a:p>
        </p:txBody>
      </p:sp>
      <p:sp>
        <p:nvSpPr>
          <p:cNvPr id="10255" name="AutoShape 18"/>
          <p:cNvSpPr>
            <a:spLocks noChangeArrowheads="1"/>
          </p:cNvSpPr>
          <p:nvPr/>
        </p:nvSpPr>
        <p:spPr bwMode="auto">
          <a:xfrm rot="12596456">
            <a:off x="7769988" y="4025900"/>
            <a:ext cx="368300" cy="500063"/>
          </a:xfrm>
          <a:prstGeom prst="downArrow">
            <a:avLst>
              <a:gd name="adj1" fmla="val 50000"/>
              <a:gd name="adj2" fmla="val 33944"/>
            </a:avLst>
          </a:prstGeom>
          <a:solidFill>
            <a:srgbClr val="E2161A"/>
          </a:solidFill>
          <a:ln>
            <a:noFill/>
          </a:ln>
        </p:spPr>
        <p:txBody>
          <a:bodyPr wrap="none" anchor="ctr"/>
          <a:lstStyle/>
          <a:p>
            <a:endParaRPr lang="de-DE"/>
          </a:p>
        </p:txBody>
      </p:sp>
      <p:sp>
        <p:nvSpPr>
          <p:cNvPr id="10256" name="Text Box 19"/>
          <p:cNvSpPr txBox="1">
            <a:spLocks noChangeArrowheads="1"/>
          </p:cNvSpPr>
          <p:nvPr/>
        </p:nvSpPr>
        <p:spPr bwMode="auto">
          <a:xfrm>
            <a:off x="6696632" y="3300413"/>
            <a:ext cx="22796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a:spcBef>
                <a:spcPct val="50000"/>
              </a:spcBef>
            </a:pPr>
            <a:r>
              <a:rPr lang="de-DE" sz="1800" b="1" dirty="0">
                <a:solidFill>
                  <a:srgbClr val="5E5C60"/>
                </a:solidFill>
              </a:rPr>
              <a:t>Blutglukose-</a:t>
            </a:r>
            <a:br>
              <a:rPr lang="de-DE" sz="1800" b="1" dirty="0">
                <a:solidFill>
                  <a:srgbClr val="5E5C60"/>
                </a:solidFill>
              </a:rPr>
            </a:br>
            <a:r>
              <a:rPr lang="de-DE" sz="1800" b="1" dirty="0" err="1">
                <a:solidFill>
                  <a:srgbClr val="5E5C60"/>
                </a:solidFill>
              </a:rPr>
              <a:t>konzentration</a:t>
            </a:r>
            <a:r>
              <a:rPr lang="de-DE" sz="1800" b="1" dirty="0">
                <a:solidFill>
                  <a:srgbClr val="5E5C60"/>
                </a:solidFill>
              </a:rPr>
              <a:t> steigt</a:t>
            </a:r>
          </a:p>
        </p:txBody>
      </p:sp>
      <p:grpSp>
        <p:nvGrpSpPr>
          <p:cNvPr id="10257" name="Group 20"/>
          <p:cNvGrpSpPr>
            <a:grpSpLocks/>
          </p:cNvGrpSpPr>
          <p:nvPr/>
        </p:nvGrpSpPr>
        <p:grpSpPr bwMode="auto">
          <a:xfrm>
            <a:off x="3955225" y="4044950"/>
            <a:ext cx="2693988" cy="1462088"/>
            <a:chOff x="2468" y="2579"/>
            <a:chExt cx="1697" cy="921"/>
          </a:xfrm>
        </p:grpSpPr>
        <p:sp>
          <p:nvSpPr>
            <p:cNvPr id="10259" name="AutoShape 21"/>
            <p:cNvSpPr>
              <a:spLocks noChangeArrowheads="1"/>
            </p:cNvSpPr>
            <p:nvPr/>
          </p:nvSpPr>
          <p:spPr bwMode="auto">
            <a:xfrm>
              <a:off x="2468" y="2579"/>
              <a:ext cx="1697" cy="921"/>
            </a:xfrm>
            <a:prstGeom prst="rightArrow">
              <a:avLst>
                <a:gd name="adj1" fmla="val 50000"/>
                <a:gd name="adj2" fmla="val 46064"/>
              </a:avLst>
            </a:prstGeom>
            <a:solidFill>
              <a:srgbClr val="E2161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0260" name="Text Box 22"/>
            <p:cNvSpPr txBox="1">
              <a:spLocks noChangeArrowheads="1"/>
            </p:cNvSpPr>
            <p:nvPr/>
          </p:nvSpPr>
          <p:spPr bwMode="auto">
            <a:xfrm>
              <a:off x="2468" y="2893"/>
              <a:ext cx="1615"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nSpc>
                  <a:spcPct val="50000"/>
                </a:lnSpc>
                <a:spcBef>
                  <a:spcPct val="50000"/>
                </a:spcBef>
              </a:pPr>
              <a:r>
                <a:rPr lang="de-DE" sz="1800" b="1" dirty="0">
                  <a:solidFill>
                    <a:schemeClr val="bg1"/>
                  </a:solidFill>
                </a:rPr>
                <a:t>Glukoseneubildung</a:t>
              </a:r>
            </a:p>
            <a:p>
              <a:pPr>
                <a:lnSpc>
                  <a:spcPct val="50000"/>
                </a:lnSpc>
                <a:spcBef>
                  <a:spcPct val="50000"/>
                </a:spcBef>
              </a:pPr>
              <a:r>
                <a:rPr lang="de-DE" sz="1800" b="1" dirty="0">
                  <a:solidFill>
                    <a:schemeClr val="bg1"/>
                  </a:solidFill>
                </a:rPr>
                <a:t>(</a:t>
              </a:r>
              <a:r>
                <a:rPr lang="de-DE" sz="1800" b="1" dirty="0" err="1">
                  <a:solidFill>
                    <a:schemeClr val="bg1"/>
                  </a:solidFill>
                </a:rPr>
                <a:t>Glukoneogenese</a:t>
              </a:r>
              <a:r>
                <a:rPr lang="de-DE" sz="1800" b="1" dirty="0">
                  <a:solidFill>
                    <a:schemeClr val="bg1"/>
                  </a:solidFill>
                </a:rPr>
                <a:t>)</a:t>
              </a:r>
            </a:p>
          </p:txBody>
        </p:sp>
      </p:grpSp>
      <p:sp>
        <p:nvSpPr>
          <p:cNvPr id="10258" name="Text Box 23"/>
          <p:cNvSpPr txBox="1">
            <a:spLocks noChangeArrowheads="1"/>
          </p:cNvSpPr>
          <p:nvPr/>
        </p:nvSpPr>
        <p:spPr bwMode="auto">
          <a:xfrm>
            <a:off x="1653147" y="6525344"/>
            <a:ext cx="6016625" cy="38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72000" anchor="b">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eaLnBrk="1" hangingPunct="1"/>
            <a:r>
              <a:rPr lang="de-DE" sz="1000" dirty="0">
                <a:solidFill>
                  <a:srgbClr val="5E5C60"/>
                </a:solidFill>
              </a:rPr>
              <a:t>Modifiziert nach </a:t>
            </a:r>
            <a:r>
              <a:rPr lang="de-DE" sz="1000" dirty="0" err="1">
                <a:solidFill>
                  <a:srgbClr val="5E5C60"/>
                </a:solidFill>
              </a:rPr>
              <a:t>Thews</a:t>
            </a:r>
            <a:r>
              <a:rPr lang="de-DE" sz="1000" dirty="0">
                <a:solidFill>
                  <a:srgbClr val="5E5C60"/>
                </a:solidFill>
              </a:rPr>
              <a:t> G (</a:t>
            </a:r>
            <a:r>
              <a:rPr lang="de-DE" sz="1000" dirty="0" err="1">
                <a:solidFill>
                  <a:srgbClr val="5E5C60"/>
                </a:solidFill>
              </a:rPr>
              <a:t>Hrsg</a:t>
            </a:r>
            <a:r>
              <a:rPr lang="de-DE" sz="1000" dirty="0">
                <a:solidFill>
                  <a:srgbClr val="5E5C60"/>
                </a:solidFill>
              </a:rPr>
              <a:t>). Anatomie, Physiologie, Pathophysiologie des Menschen, 5. Aufl. Stuttgart: Wissenschaftliche Verlagsgesellschaft mbH 1999, 21.</a:t>
            </a:r>
            <a:endParaRPr lang="en-US" sz="1000" dirty="0">
              <a:solidFill>
                <a:srgbClr val="5E5C60"/>
              </a:solidFill>
            </a:endParaRPr>
          </a:p>
        </p:txBody>
      </p:sp>
    </p:spTree>
    <p:extLst>
      <p:ext uri="{BB962C8B-B14F-4D97-AF65-F5344CB8AC3E}">
        <p14:creationId xmlns:p14="http://schemas.microsoft.com/office/powerpoint/2010/main" val="256404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80061" y="692696"/>
            <a:ext cx="8484427" cy="793750"/>
          </a:xfrm>
        </p:spPr>
        <p:txBody>
          <a:bodyPr>
            <a:noAutofit/>
          </a:bodyPr>
          <a:lstStyle/>
          <a:p>
            <a:pPr eaLnBrk="1" hangingPunct="1"/>
            <a:r>
              <a:rPr lang="de-DE" sz="2800" dirty="0">
                <a:solidFill>
                  <a:srgbClr val="376092"/>
                </a:solidFill>
                <a:ea typeface="Geneva"/>
                <a:cs typeface="Geneva"/>
              </a:rPr>
              <a:t>Insulin und </a:t>
            </a:r>
            <a:r>
              <a:rPr lang="de-DE" sz="2800" dirty="0" err="1">
                <a:solidFill>
                  <a:srgbClr val="376092"/>
                </a:solidFill>
                <a:ea typeface="Geneva"/>
                <a:cs typeface="Geneva"/>
              </a:rPr>
              <a:t>Glukagon</a:t>
            </a:r>
            <a:r>
              <a:rPr lang="de-DE" sz="2800" dirty="0">
                <a:solidFill>
                  <a:srgbClr val="376092"/>
                </a:solidFill>
                <a:ea typeface="Geneva"/>
                <a:cs typeface="Geneva"/>
              </a:rPr>
              <a:t> steuern nach dem Essen </a:t>
            </a:r>
            <a:br>
              <a:rPr lang="de-DE" sz="2800" dirty="0">
                <a:solidFill>
                  <a:srgbClr val="376092"/>
                </a:solidFill>
                <a:ea typeface="Geneva"/>
                <a:cs typeface="Geneva"/>
              </a:rPr>
            </a:br>
            <a:r>
              <a:rPr lang="de-DE" sz="2800" dirty="0">
                <a:solidFill>
                  <a:srgbClr val="376092"/>
                </a:solidFill>
                <a:ea typeface="Geneva"/>
                <a:cs typeface="Geneva"/>
              </a:rPr>
              <a:t>die </a:t>
            </a:r>
            <a:r>
              <a:rPr lang="de-DE" sz="2800" dirty="0" err="1">
                <a:solidFill>
                  <a:srgbClr val="376092"/>
                </a:solidFill>
                <a:ea typeface="Geneva"/>
                <a:cs typeface="Geneva"/>
              </a:rPr>
              <a:t>Blutglukoseregulation</a:t>
            </a:r>
            <a:endParaRPr lang="de-DE" sz="2800" dirty="0">
              <a:solidFill>
                <a:srgbClr val="376092"/>
              </a:solidFill>
              <a:ea typeface="Geneva"/>
              <a:cs typeface="Geneva"/>
            </a:endParaRPr>
          </a:p>
        </p:txBody>
      </p:sp>
      <p:sp>
        <p:nvSpPr>
          <p:cNvPr id="11268" name="Text Box 4"/>
          <p:cNvSpPr txBox="1">
            <a:spLocks noChangeArrowheads="1"/>
          </p:cNvSpPr>
          <p:nvPr/>
        </p:nvSpPr>
        <p:spPr bwMode="auto">
          <a:xfrm>
            <a:off x="1637492" y="6569225"/>
            <a:ext cx="6829425" cy="22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72000" anchor="b">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eaLnBrk="1" hangingPunct="1"/>
            <a:r>
              <a:rPr lang="de-DE" sz="1000" dirty="0">
                <a:solidFill>
                  <a:srgbClr val="5E5C60"/>
                </a:solidFill>
              </a:rPr>
              <a:t>Unger RH. N Eng J </a:t>
            </a:r>
            <a:r>
              <a:rPr lang="de-DE" sz="1000" dirty="0" err="1">
                <a:solidFill>
                  <a:srgbClr val="5E5C60"/>
                </a:solidFill>
              </a:rPr>
              <a:t>Med</a:t>
            </a:r>
            <a:r>
              <a:rPr lang="de-DE" sz="1000" dirty="0">
                <a:solidFill>
                  <a:srgbClr val="5E5C60"/>
                </a:solidFill>
              </a:rPr>
              <a:t> 1971; 285:443-449.</a:t>
            </a:r>
          </a:p>
        </p:txBody>
      </p:sp>
      <p:sp>
        <p:nvSpPr>
          <p:cNvPr id="11269" name="Line 6"/>
          <p:cNvSpPr>
            <a:spLocks noChangeShapeType="1"/>
          </p:cNvSpPr>
          <p:nvPr/>
        </p:nvSpPr>
        <p:spPr bwMode="auto">
          <a:xfrm>
            <a:off x="2925006" y="2759546"/>
            <a:ext cx="0" cy="23479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270" name="Rectangle 7"/>
          <p:cNvSpPr>
            <a:spLocks noChangeArrowheads="1"/>
          </p:cNvSpPr>
          <p:nvPr/>
        </p:nvSpPr>
        <p:spPr bwMode="auto">
          <a:xfrm>
            <a:off x="4442656" y="5724996"/>
            <a:ext cx="68738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en-US" sz="1200" b="1">
                <a:solidFill>
                  <a:srgbClr val="666565"/>
                </a:solidFill>
              </a:rPr>
              <a:t>Zeit (min)</a:t>
            </a:r>
            <a:endParaRPr lang="en-US" sz="1200">
              <a:solidFill>
                <a:srgbClr val="666565"/>
              </a:solidFill>
            </a:endParaRPr>
          </a:p>
        </p:txBody>
      </p:sp>
      <p:sp>
        <p:nvSpPr>
          <p:cNvPr id="11271" name="Line 9"/>
          <p:cNvSpPr>
            <a:spLocks noChangeShapeType="1"/>
          </p:cNvSpPr>
          <p:nvPr/>
        </p:nvSpPr>
        <p:spPr bwMode="auto">
          <a:xfrm>
            <a:off x="2586869" y="5790083"/>
            <a:ext cx="1685925"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272" name="Line 10"/>
          <p:cNvSpPr>
            <a:spLocks noChangeShapeType="1"/>
          </p:cNvSpPr>
          <p:nvPr/>
        </p:nvSpPr>
        <p:spPr bwMode="auto">
          <a:xfrm flipV="1">
            <a:off x="2586869" y="5790083"/>
            <a:ext cx="1587" cy="396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273" name="Line 11"/>
          <p:cNvSpPr>
            <a:spLocks noChangeShapeType="1"/>
          </p:cNvSpPr>
          <p:nvPr/>
        </p:nvSpPr>
        <p:spPr bwMode="auto">
          <a:xfrm flipV="1">
            <a:off x="2925006" y="5790083"/>
            <a:ext cx="1588" cy="396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274" name="Line 12"/>
          <p:cNvSpPr>
            <a:spLocks noChangeShapeType="1"/>
          </p:cNvSpPr>
          <p:nvPr/>
        </p:nvSpPr>
        <p:spPr bwMode="auto">
          <a:xfrm flipV="1">
            <a:off x="3261556" y="5790083"/>
            <a:ext cx="1588" cy="396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275" name="Line 13"/>
          <p:cNvSpPr>
            <a:spLocks noChangeShapeType="1"/>
          </p:cNvSpPr>
          <p:nvPr/>
        </p:nvSpPr>
        <p:spPr bwMode="auto">
          <a:xfrm flipV="1">
            <a:off x="3598106" y="5790083"/>
            <a:ext cx="1588" cy="396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276" name="Line 14"/>
          <p:cNvSpPr>
            <a:spLocks noChangeShapeType="1"/>
          </p:cNvSpPr>
          <p:nvPr/>
        </p:nvSpPr>
        <p:spPr bwMode="auto">
          <a:xfrm flipV="1">
            <a:off x="3934656" y="5790083"/>
            <a:ext cx="1588" cy="396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277" name="Line 15"/>
          <p:cNvSpPr>
            <a:spLocks noChangeShapeType="1"/>
          </p:cNvSpPr>
          <p:nvPr/>
        </p:nvSpPr>
        <p:spPr bwMode="auto">
          <a:xfrm flipV="1">
            <a:off x="4272794" y="5790083"/>
            <a:ext cx="1587" cy="396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11278" name="Group 119"/>
          <p:cNvGrpSpPr>
            <a:grpSpLocks/>
          </p:cNvGrpSpPr>
          <p:nvPr/>
        </p:nvGrpSpPr>
        <p:grpSpPr bwMode="auto">
          <a:xfrm>
            <a:off x="2470981" y="5864696"/>
            <a:ext cx="1984375" cy="228600"/>
            <a:chOff x="1688" y="3423"/>
            <a:chExt cx="1250" cy="144"/>
          </a:xfrm>
        </p:grpSpPr>
        <p:sp>
          <p:nvSpPr>
            <p:cNvPr id="11377" name="Rectangle 16"/>
            <p:cNvSpPr>
              <a:spLocks noChangeArrowheads="1"/>
            </p:cNvSpPr>
            <p:nvPr/>
          </p:nvSpPr>
          <p:spPr bwMode="auto">
            <a:xfrm>
              <a:off x="1688" y="3423"/>
              <a:ext cx="17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en-US" sz="1500" b="1">
                  <a:solidFill>
                    <a:srgbClr val="666565"/>
                  </a:solidFill>
                </a:rPr>
                <a:t>-60</a:t>
              </a:r>
              <a:endParaRPr lang="en-US" sz="1500">
                <a:solidFill>
                  <a:srgbClr val="666565"/>
                </a:solidFill>
              </a:endParaRPr>
            </a:p>
          </p:txBody>
        </p:sp>
        <p:sp>
          <p:nvSpPr>
            <p:cNvPr id="11378" name="Rectangle 17"/>
            <p:cNvSpPr>
              <a:spLocks noChangeArrowheads="1"/>
            </p:cNvSpPr>
            <p:nvPr/>
          </p:nvSpPr>
          <p:spPr bwMode="auto">
            <a:xfrm>
              <a:off x="1944" y="3423"/>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en-US" sz="1500" b="1">
                  <a:solidFill>
                    <a:srgbClr val="666565"/>
                  </a:solidFill>
                </a:rPr>
                <a:t>0</a:t>
              </a:r>
              <a:endParaRPr lang="en-US" sz="1500">
                <a:solidFill>
                  <a:srgbClr val="666565"/>
                </a:solidFill>
              </a:endParaRPr>
            </a:p>
          </p:txBody>
        </p:sp>
        <p:sp>
          <p:nvSpPr>
            <p:cNvPr id="11379" name="Rectangle 18"/>
            <p:cNvSpPr>
              <a:spLocks noChangeArrowheads="1"/>
            </p:cNvSpPr>
            <p:nvPr/>
          </p:nvSpPr>
          <p:spPr bwMode="auto">
            <a:xfrm>
              <a:off x="2115" y="3423"/>
              <a:ext cx="13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en-US" sz="1500" b="1" dirty="0">
                  <a:solidFill>
                    <a:srgbClr val="666565"/>
                  </a:solidFill>
                </a:rPr>
                <a:t>60</a:t>
              </a:r>
              <a:endParaRPr lang="en-US" sz="1500" dirty="0">
                <a:solidFill>
                  <a:srgbClr val="666565"/>
                </a:solidFill>
              </a:endParaRPr>
            </a:p>
          </p:txBody>
        </p:sp>
        <p:sp>
          <p:nvSpPr>
            <p:cNvPr id="11380" name="Rectangle 19"/>
            <p:cNvSpPr>
              <a:spLocks noChangeArrowheads="1"/>
            </p:cNvSpPr>
            <p:nvPr/>
          </p:nvSpPr>
          <p:spPr bwMode="auto">
            <a:xfrm>
              <a:off x="2292" y="3423"/>
              <a:ext cx="20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en-US" sz="1500" b="1">
                  <a:solidFill>
                    <a:srgbClr val="666565"/>
                  </a:solidFill>
                </a:rPr>
                <a:t>120</a:t>
              </a:r>
              <a:endParaRPr lang="en-US" sz="1500">
                <a:solidFill>
                  <a:srgbClr val="666565"/>
                </a:solidFill>
              </a:endParaRPr>
            </a:p>
          </p:txBody>
        </p:sp>
        <p:sp>
          <p:nvSpPr>
            <p:cNvPr id="11381" name="Rectangle 20"/>
            <p:cNvSpPr>
              <a:spLocks noChangeArrowheads="1"/>
            </p:cNvSpPr>
            <p:nvPr/>
          </p:nvSpPr>
          <p:spPr bwMode="auto">
            <a:xfrm>
              <a:off x="2518" y="3423"/>
              <a:ext cx="20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en-US" sz="1500" b="1">
                  <a:solidFill>
                    <a:srgbClr val="666565"/>
                  </a:solidFill>
                </a:rPr>
                <a:t>180</a:t>
              </a:r>
              <a:endParaRPr lang="en-US" sz="1500">
                <a:solidFill>
                  <a:srgbClr val="666565"/>
                </a:solidFill>
              </a:endParaRPr>
            </a:p>
          </p:txBody>
        </p:sp>
        <p:sp>
          <p:nvSpPr>
            <p:cNvPr id="11382" name="Rectangle 21"/>
            <p:cNvSpPr>
              <a:spLocks noChangeArrowheads="1"/>
            </p:cNvSpPr>
            <p:nvPr/>
          </p:nvSpPr>
          <p:spPr bwMode="auto">
            <a:xfrm>
              <a:off x="2737" y="3423"/>
              <a:ext cx="20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en-US" sz="1500" b="1">
                  <a:solidFill>
                    <a:srgbClr val="666565"/>
                  </a:solidFill>
                </a:rPr>
                <a:t>240</a:t>
              </a:r>
              <a:endParaRPr lang="en-US" sz="1500">
                <a:solidFill>
                  <a:srgbClr val="666565"/>
                </a:solidFill>
              </a:endParaRPr>
            </a:p>
          </p:txBody>
        </p:sp>
      </p:grpSp>
      <p:grpSp>
        <p:nvGrpSpPr>
          <p:cNvPr id="11279" name="Group 22"/>
          <p:cNvGrpSpPr>
            <a:grpSpLocks/>
          </p:cNvGrpSpPr>
          <p:nvPr/>
        </p:nvGrpSpPr>
        <p:grpSpPr bwMode="auto">
          <a:xfrm>
            <a:off x="1616906" y="4358158"/>
            <a:ext cx="2946400" cy="1565275"/>
            <a:chOff x="1132" y="2529"/>
            <a:chExt cx="1856" cy="986"/>
          </a:xfrm>
        </p:grpSpPr>
        <p:sp>
          <p:nvSpPr>
            <p:cNvPr id="11342" name="Rectangle 23"/>
            <p:cNvSpPr>
              <a:spLocks noChangeArrowheads="1"/>
            </p:cNvSpPr>
            <p:nvPr/>
          </p:nvSpPr>
          <p:spPr bwMode="auto">
            <a:xfrm rot="-5400000">
              <a:off x="1044" y="2946"/>
              <a:ext cx="31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en-US" sz="1500" b="1">
                  <a:solidFill>
                    <a:srgbClr val="666565"/>
                  </a:solidFill>
                </a:rPr>
                <a:t>pg/ml</a:t>
              </a:r>
              <a:endParaRPr lang="en-US" sz="1500">
                <a:solidFill>
                  <a:srgbClr val="666565"/>
                </a:solidFill>
              </a:endParaRPr>
            </a:p>
          </p:txBody>
        </p:sp>
        <p:grpSp>
          <p:nvGrpSpPr>
            <p:cNvPr id="11343" name="Group 24"/>
            <p:cNvGrpSpPr>
              <a:grpSpLocks/>
            </p:cNvGrpSpPr>
            <p:nvPr/>
          </p:nvGrpSpPr>
          <p:grpSpPr bwMode="auto">
            <a:xfrm>
              <a:off x="1367" y="2529"/>
              <a:ext cx="258" cy="986"/>
              <a:chOff x="1367" y="2529"/>
              <a:chExt cx="258" cy="986"/>
            </a:xfrm>
          </p:grpSpPr>
          <p:sp>
            <p:nvSpPr>
              <p:cNvPr id="11360" name="Line 25"/>
              <p:cNvSpPr>
                <a:spLocks noChangeShapeType="1"/>
              </p:cNvSpPr>
              <p:nvPr/>
            </p:nvSpPr>
            <p:spPr bwMode="auto">
              <a:xfrm>
                <a:off x="1601" y="3431"/>
                <a:ext cx="22"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61" name="Line 26"/>
              <p:cNvSpPr>
                <a:spLocks noChangeShapeType="1"/>
              </p:cNvSpPr>
              <p:nvPr/>
            </p:nvSpPr>
            <p:spPr bwMode="auto">
              <a:xfrm flipV="1">
                <a:off x="1601" y="3375"/>
                <a:ext cx="1" cy="5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62" name="Line 27"/>
              <p:cNvSpPr>
                <a:spLocks noChangeShapeType="1"/>
              </p:cNvSpPr>
              <p:nvPr/>
            </p:nvSpPr>
            <p:spPr bwMode="auto">
              <a:xfrm flipV="1">
                <a:off x="1601" y="2589"/>
                <a:ext cx="1" cy="72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63" name="Line 28"/>
              <p:cNvSpPr>
                <a:spLocks noChangeShapeType="1"/>
              </p:cNvSpPr>
              <p:nvPr/>
            </p:nvSpPr>
            <p:spPr bwMode="auto">
              <a:xfrm flipV="1">
                <a:off x="1578" y="3351"/>
                <a:ext cx="47" cy="4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64" name="Line 29"/>
              <p:cNvSpPr>
                <a:spLocks noChangeShapeType="1"/>
              </p:cNvSpPr>
              <p:nvPr/>
            </p:nvSpPr>
            <p:spPr bwMode="auto">
              <a:xfrm flipV="1">
                <a:off x="1578" y="3291"/>
                <a:ext cx="47"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65" name="Line 30"/>
              <p:cNvSpPr>
                <a:spLocks noChangeShapeType="1"/>
              </p:cNvSpPr>
              <p:nvPr/>
            </p:nvSpPr>
            <p:spPr bwMode="auto">
              <a:xfrm>
                <a:off x="1565" y="3431"/>
                <a:ext cx="36"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66" name="Line 31"/>
              <p:cNvSpPr>
                <a:spLocks noChangeShapeType="1"/>
              </p:cNvSpPr>
              <p:nvPr/>
            </p:nvSpPr>
            <p:spPr bwMode="auto">
              <a:xfrm>
                <a:off x="1565" y="3235"/>
                <a:ext cx="36"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67" name="Line 32"/>
              <p:cNvSpPr>
                <a:spLocks noChangeShapeType="1"/>
              </p:cNvSpPr>
              <p:nvPr/>
            </p:nvSpPr>
            <p:spPr bwMode="auto">
              <a:xfrm>
                <a:off x="1565" y="3073"/>
                <a:ext cx="36"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68" name="Line 33"/>
              <p:cNvSpPr>
                <a:spLocks noChangeShapeType="1"/>
              </p:cNvSpPr>
              <p:nvPr/>
            </p:nvSpPr>
            <p:spPr bwMode="auto">
              <a:xfrm>
                <a:off x="1565" y="2912"/>
                <a:ext cx="36"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69" name="Line 34"/>
              <p:cNvSpPr>
                <a:spLocks noChangeShapeType="1"/>
              </p:cNvSpPr>
              <p:nvPr/>
            </p:nvSpPr>
            <p:spPr bwMode="auto">
              <a:xfrm>
                <a:off x="1565" y="2751"/>
                <a:ext cx="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70" name="Line 35"/>
              <p:cNvSpPr>
                <a:spLocks noChangeShapeType="1"/>
              </p:cNvSpPr>
              <p:nvPr/>
            </p:nvSpPr>
            <p:spPr bwMode="auto">
              <a:xfrm>
                <a:off x="1565" y="2589"/>
                <a:ext cx="36"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71" name="Rectangle 36"/>
              <p:cNvSpPr>
                <a:spLocks noChangeArrowheads="1"/>
              </p:cNvSpPr>
              <p:nvPr/>
            </p:nvSpPr>
            <p:spPr bwMode="auto">
              <a:xfrm>
                <a:off x="1482" y="3371"/>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en-US" sz="1500" b="1">
                    <a:solidFill>
                      <a:srgbClr val="666565"/>
                    </a:solidFill>
                  </a:rPr>
                  <a:t>0</a:t>
                </a:r>
                <a:endParaRPr lang="en-US" sz="1500">
                  <a:solidFill>
                    <a:srgbClr val="666565"/>
                  </a:solidFill>
                </a:endParaRPr>
              </a:p>
            </p:txBody>
          </p:sp>
          <p:sp>
            <p:nvSpPr>
              <p:cNvPr id="11372" name="Rectangle 37"/>
              <p:cNvSpPr>
                <a:spLocks noChangeArrowheads="1"/>
              </p:cNvSpPr>
              <p:nvPr/>
            </p:nvSpPr>
            <p:spPr bwMode="auto">
              <a:xfrm>
                <a:off x="1426" y="3175"/>
                <a:ext cx="13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en-US" sz="1500" b="1">
                    <a:solidFill>
                      <a:srgbClr val="666565"/>
                    </a:solidFill>
                  </a:rPr>
                  <a:t>90</a:t>
                </a:r>
                <a:endParaRPr lang="en-US" sz="1500">
                  <a:solidFill>
                    <a:srgbClr val="666565"/>
                  </a:solidFill>
                </a:endParaRPr>
              </a:p>
            </p:txBody>
          </p:sp>
          <p:sp>
            <p:nvSpPr>
              <p:cNvPr id="11373" name="Rectangle 38"/>
              <p:cNvSpPr>
                <a:spLocks noChangeArrowheads="1"/>
              </p:cNvSpPr>
              <p:nvPr/>
            </p:nvSpPr>
            <p:spPr bwMode="auto">
              <a:xfrm>
                <a:off x="1370" y="3013"/>
                <a:ext cx="20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en-US" sz="1500" b="1">
                    <a:solidFill>
                      <a:srgbClr val="666565"/>
                    </a:solidFill>
                  </a:rPr>
                  <a:t>100</a:t>
                </a:r>
                <a:endParaRPr lang="en-US" sz="1500">
                  <a:solidFill>
                    <a:srgbClr val="666565"/>
                  </a:solidFill>
                </a:endParaRPr>
              </a:p>
            </p:txBody>
          </p:sp>
          <p:sp>
            <p:nvSpPr>
              <p:cNvPr id="11374" name="Rectangle 39"/>
              <p:cNvSpPr>
                <a:spLocks noChangeArrowheads="1"/>
              </p:cNvSpPr>
              <p:nvPr/>
            </p:nvSpPr>
            <p:spPr bwMode="auto">
              <a:xfrm>
                <a:off x="1367" y="2852"/>
                <a:ext cx="20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en-US" sz="1500" b="1">
                    <a:solidFill>
                      <a:srgbClr val="666565"/>
                    </a:solidFill>
                  </a:rPr>
                  <a:t>110</a:t>
                </a:r>
                <a:endParaRPr lang="en-US" sz="1500">
                  <a:solidFill>
                    <a:srgbClr val="666565"/>
                  </a:solidFill>
                </a:endParaRPr>
              </a:p>
            </p:txBody>
          </p:sp>
          <p:sp>
            <p:nvSpPr>
              <p:cNvPr id="11375" name="Rectangle 40"/>
              <p:cNvSpPr>
                <a:spLocks noChangeArrowheads="1"/>
              </p:cNvSpPr>
              <p:nvPr/>
            </p:nvSpPr>
            <p:spPr bwMode="auto">
              <a:xfrm>
                <a:off x="1370" y="2690"/>
                <a:ext cx="20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en-US" sz="1500" b="1">
                    <a:solidFill>
                      <a:srgbClr val="666565"/>
                    </a:solidFill>
                  </a:rPr>
                  <a:t>120</a:t>
                </a:r>
                <a:endParaRPr lang="en-US" sz="1500">
                  <a:solidFill>
                    <a:srgbClr val="666565"/>
                  </a:solidFill>
                </a:endParaRPr>
              </a:p>
            </p:txBody>
          </p:sp>
          <p:sp>
            <p:nvSpPr>
              <p:cNvPr id="11376" name="Rectangle 41"/>
              <p:cNvSpPr>
                <a:spLocks noChangeArrowheads="1"/>
              </p:cNvSpPr>
              <p:nvPr/>
            </p:nvSpPr>
            <p:spPr bwMode="auto">
              <a:xfrm>
                <a:off x="1370" y="2529"/>
                <a:ext cx="20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en-US" sz="1500" b="1">
                    <a:solidFill>
                      <a:srgbClr val="666565"/>
                    </a:solidFill>
                  </a:rPr>
                  <a:t>130</a:t>
                </a:r>
                <a:endParaRPr lang="en-US" sz="1500">
                  <a:solidFill>
                    <a:srgbClr val="666565"/>
                  </a:solidFill>
                </a:endParaRPr>
              </a:p>
            </p:txBody>
          </p:sp>
        </p:grpSp>
        <p:sp>
          <p:nvSpPr>
            <p:cNvPr id="11344" name="Freeform 42"/>
            <p:cNvSpPr>
              <a:spLocks/>
            </p:cNvSpPr>
            <p:nvPr/>
          </p:nvSpPr>
          <p:spPr bwMode="auto">
            <a:xfrm flipV="1">
              <a:off x="1743" y="2669"/>
              <a:ext cx="1062" cy="575"/>
            </a:xfrm>
            <a:custGeom>
              <a:avLst/>
              <a:gdLst>
                <a:gd name="T0" fmla="*/ 0 w 4410"/>
                <a:gd name="T1" fmla="*/ 0 h 2394"/>
                <a:gd name="T2" fmla="*/ 0 w 4410"/>
                <a:gd name="T3" fmla="*/ 0 h 2394"/>
                <a:gd name="T4" fmla="*/ 0 w 4410"/>
                <a:gd name="T5" fmla="*/ 0 h 2394"/>
                <a:gd name="T6" fmla="*/ 0 w 4410"/>
                <a:gd name="T7" fmla="*/ 0 h 2394"/>
                <a:gd name="T8" fmla="*/ 0 w 4410"/>
                <a:gd name="T9" fmla="*/ 0 h 2394"/>
                <a:gd name="T10" fmla="*/ 0 w 4410"/>
                <a:gd name="T11" fmla="*/ 0 h 2394"/>
                <a:gd name="T12" fmla="*/ 0 w 4410"/>
                <a:gd name="T13" fmla="*/ 0 h 2394"/>
                <a:gd name="T14" fmla="*/ 0 w 4410"/>
                <a:gd name="T15" fmla="*/ 0 h 2394"/>
                <a:gd name="T16" fmla="*/ 0 w 4410"/>
                <a:gd name="T17" fmla="*/ 0 h 2394"/>
                <a:gd name="T18" fmla="*/ 0 w 4410"/>
                <a:gd name="T19" fmla="*/ 0 h 2394"/>
                <a:gd name="T20" fmla="*/ 0 w 4410"/>
                <a:gd name="T21" fmla="*/ 0 h 2394"/>
                <a:gd name="T22" fmla="*/ 0 w 4410"/>
                <a:gd name="T23" fmla="*/ 0 h 2394"/>
                <a:gd name="T24" fmla="*/ 0 w 4410"/>
                <a:gd name="T25" fmla="*/ 0 h 23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10"/>
                <a:gd name="T40" fmla="*/ 0 h 2394"/>
                <a:gd name="T41" fmla="*/ 4410 w 4410"/>
                <a:gd name="T42" fmla="*/ 2394 h 239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10" h="2394">
                  <a:moveTo>
                    <a:pt x="0" y="1716"/>
                  </a:moveTo>
                  <a:lnTo>
                    <a:pt x="441" y="1663"/>
                  </a:lnTo>
                  <a:lnTo>
                    <a:pt x="882" y="2394"/>
                  </a:lnTo>
                  <a:lnTo>
                    <a:pt x="1102" y="2287"/>
                  </a:lnTo>
                  <a:lnTo>
                    <a:pt x="1323" y="972"/>
                  </a:lnTo>
                  <a:lnTo>
                    <a:pt x="1543" y="219"/>
                  </a:lnTo>
                  <a:lnTo>
                    <a:pt x="1764" y="360"/>
                  </a:lnTo>
                  <a:lnTo>
                    <a:pt x="2205" y="0"/>
                  </a:lnTo>
                  <a:lnTo>
                    <a:pt x="2646" y="142"/>
                  </a:lnTo>
                  <a:lnTo>
                    <a:pt x="3087" y="731"/>
                  </a:lnTo>
                  <a:lnTo>
                    <a:pt x="3528" y="483"/>
                  </a:lnTo>
                  <a:lnTo>
                    <a:pt x="3969" y="234"/>
                  </a:lnTo>
                  <a:lnTo>
                    <a:pt x="4410" y="710"/>
                  </a:ln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nvGrpSpPr>
            <p:cNvPr id="11345" name="Group 43"/>
            <p:cNvGrpSpPr>
              <a:grpSpLocks/>
            </p:cNvGrpSpPr>
            <p:nvPr/>
          </p:nvGrpSpPr>
          <p:grpSpPr bwMode="auto">
            <a:xfrm>
              <a:off x="1712" y="2637"/>
              <a:ext cx="1124" cy="638"/>
              <a:chOff x="1040" y="2568"/>
              <a:chExt cx="1343" cy="763"/>
            </a:xfrm>
          </p:grpSpPr>
          <p:sp>
            <p:nvSpPr>
              <p:cNvPr id="11347" name="Rectangle 44"/>
              <p:cNvSpPr>
                <a:spLocks noChangeArrowheads="1"/>
              </p:cNvSpPr>
              <p:nvPr/>
            </p:nvSpPr>
            <p:spPr bwMode="auto">
              <a:xfrm>
                <a:off x="1040" y="2763"/>
                <a:ext cx="74" cy="75"/>
              </a:xfrm>
              <a:prstGeom prst="rect">
                <a:avLst/>
              </a:prstGeom>
              <a:solidFill>
                <a:srgbClr val="FFFF00"/>
              </a:solidFill>
              <a:ln w="9525">
                <a:solidFill>
                  <a:schemeClr val="tx1"/>
                </a:solidFill>
                <a:miter lim="800000"/>
                <a:headEnd/>
                <a:tailEnd/>
              </a:ln>
            </p:spPr>
            <p:txBody>
              <a:bodyPr/>
              <a:lstStyle/>
              <a:p>
                <a:endParaRPr lang="de-DE"/>
              </a:p>
            </p:txBody>
          </p:sp>
          <p:sp>
            <p:nvSpPr>
              <p:cNvPr id="11348" name="Rectangle 45"/>
              <p:cNvSpPr>
                <a:spLocks noChangeArrowheads="1"/>
              </p:cNvSpPr>
              <p:nvPr/>
            </p:nvSpPr>
            <p:spPr bwMode="auto">
              <a:xfrm>
                <a:off x="1167" y="2779"/>
                <a:ext cx="74" cy="74"/>
              </a:xfrm>
              <a:prstGeom prst="rect">
                <a:avLst/>
              </a:prstGeom>
              <a:solidFill>
                <a:srgbClr val="FFFF00"/>
              </a:solidFill>
              <a:ln w="9525">
                <a:solidFill>
                  <a:schemeClr val="tx1"/>
                </a:solidFill>
                <a:miter lim="800000"/>
                <a:headEnd/>
                <a:tailEnd/>
              </a:ln>
            </p:spPr>
            <p:txBody>
              <a:bodyPr/>
              <a:lstStyle/>
              <a:p>
                <a:endParaRPr lang="de-DE"/>
              </a:p>
            </p:txBody>
          </p:sp>
          <p:sp>
            <p:nvSpPr>
              <p:cNvPr id="11349" name="Rectangle 46"/>
              <p:cNvSpPr>
                <a:spLocks noChangeArrowheads="1"/>
              </p:cNvSpPr>
              <p:nvPr/>
            </p:nvSpPr>
            <p:spPr bwMode="auto">
              <a:xfrm>
                <a:off x="1294" y="2568"/>
                <a:ext cx="74" cy="75"/>
              </a:xfrm>
              <a:prstGeom prst="rect">
                <a:avLst/>
              </a:prstGeom>
              <a:solidFill>
                <a:srgbClr val="FFFF00"/>
              </a:solidFill>
              <a:ln w="9525">
                <a:solidFill>
                  <a:schemeClr val="tx1"/>
                </a:solidFill>
                <a:miter lim="800000"/>
                <a:headEnd/>
                <a:tailEnd/>
              </a:ln>
            </p:spPr>
            <p:txBody>
              <a:bodyPr/>
              <a:lstStyle/>
              <a:p>
                <a:endParaRPr lang="de-DE"/>
              </a:p>
            </p:txBody>
          </p:sp>
          <p:sp>
            <p:nvSpPr>
              <p:cNvPr id="11350" name="Rectangle 47"/>
              <p:cNvSpPr>
                <a:spLocks noChangeArrowheads="1"/>
              </p:cNvSpPr>
              <p:nvPr/>
            </p:nvSpPr>
            <p:spPr bwMode="auto">
              <a:xfrm>
                <a:off x="1357" y="2599"/>
                <a:ext cx="74" cy="74"/>
              </a:xfrm>
              <a:prstGeom prst="rect">
                <a:avLst/>
              </a:prstGeom>
              <a:solidFill>
                <a:srgbClr val="FFFF00"/>
              </a:solidFill>
              <a:ln w="9525">
                <a:solidFill>
                  <a:schemeClr val="tx1"/>
                </a:solidFill>
                <a:miter lim="800000"/>
                <a:headEnd/>
                <a:tailEnd/>
              </a:ln>
            </p:spPr>
            <p:txBody>
              <a:bodyPr/>
              <a:lstStyle/>
              <a:p>
                <a:endParaRPr lang="de-DE"/>
              </a:p>
            </p:txBody>
          </p:sp>
          <p:sp>
            <p:nvSpPr>
              <p:cNvPr id="11351" name="Rectangle 48"/>
              <p:cNvSpPr>
                <a:spLocks noChangeArrowheads="1"/>
              </p:cNvSpPr>
              <p:nvPr/>
            </p:nvSpPr>
            <p:spPr bwMode="auto">
              <a:xfrm>
                <a:off x="1421" y="2977"/>
                <a:ext cx="74" cy="75"/>
              </a:xfrm>
              <a:prstGeom prst="rect">
                <a:avLst/>
              </a:prstGeom>
              <a:solidFill>
                <a:srgbClr val="FFFF00"/>
              </a:solidFill>
              <a:ln w="9525">
                <a:solidFill>
                  <a:schemeClr val="tx1"/>
                </a:solidFill>
                <a:miter lim="800000"/>
                <a:headEnd/>
                <a:tailEnd/>
              </a:ln>
            </p:spPr>
            <p:txBody>
              <a:bodyPr/>
              <a:lstStyle/>
              <a:p>
                <a:endParaRPr lang="de-DE"/>
              </a:p>
            </p:txBody>
          </p:sp>
          <p:sp>
            <p:nvSpPr>
              <p:cNvPr id="11352" name="Rectangle 49"/>
              <p:cNvSpPr>
                <a:spLocks noChangeArrowheads="1"/>
              </p:cNvSpPr>
              <p:nvPr/>
            </p:nvSpPr>
            <p:spPr bwMode="auto">
              <a:xfrm>
                <a:off x="1484" y="3194"/>
                <a:ext cx="74" cy="74"/>
              </a:xfrm>
              <a:prstGeom prst="rect">
                <a:avLst/>
              </a:prstGeom>
              <a:solidFill>
                <a:srgbClr val="FFFF00"/>
              </a:solidFill>
              <a:ln w="9525">
                <a:solidFill>
                  <a:schemeClr val="tx1"/>
                </a:solidFill>
                <a:miter lim="800000"/>
                <a:headEnd/>
                <a:tailEnd/>
              </a:ln>
            </p:spPr>
            <p:txBody>
              <a:bodyPr/>
              <a:lstStyle/>
              <a:p>
                <a:endParaRPr lang="de-DE"/>
              </a:p>
            </p:txBody>
          </p:sp>
          <p:sp>
            <p:nvSpPr>
              <p:cNvPr id="11353" name="Rectangle 50"/>
              <p:cNvSpPr>
                <a:spLocks noChangeArrowheads="1"/>
              </p:cNvSpPr>
              <p:nvPr/>
            </p:nvSpPr>
            <p:spPr bwMode="auto">
              <a:xfrm>
                <a:off x="1547" y="3153"/>
                <a:ext cx="75" cy="75"/>
              </a:xfrm>
              <a:prstGeom prst="rect">
                <a:avLst/>
              </a:prstGeom>
              <a:solidFill>
                <a:srgbClr val="FFFF00"/>
              </a:solidFill>
              <a:ln w="9525">
                <a:solidFill>
                  <a:schemeClr val="tx1"/>
                </a:solidFill>
                <a:miter lim="800000"/>
                <a:headEnd/>
                <a:tailEnd/>
              </a:ln>
            </p:spPr>
            <p:txBody>
              <a:bodyPr/>
              <a:lstStyle/>
              <a:p>
                <a:endParaRPr lang="de-DE"/>
              </a:p>
            </p:txBody>
          </p:sp>
          <p:sp>
            <p:nvSpPr>
              <p:cNvPr id="11354" name="Rectangle 51"/>
              <p:cNvSpPr>
                <a:spLocks noChangeArrowheads="1"/>
              </p:cNvSpPr>
              <p:nvPr/>
            </p:nvSpPr>
            <p:spPr bwMode="auto">
              <a:xfrm>
                <a:off x="1674" y="3257"/>
                <a:ext cx="75" cy="74"/>
              </a:xfrm>
              <a:prstGeom prst="rect">
                <a:avLst/>
              </a:prstGeom>
              <a:solidFill>
                <a:srgbClr val="FFFF00"/>
              </a:solidFill>
              <a:ln w="9525">
                <a:solidFill>
                  <a:schemeClr val="tx1"/>
                </a:solidFill>
                <a:miter lim="800000"/>
                <a:headEnd/>
                <a:tailEnd/>
              </a:ln>
            </p:spPr>
            <p:txBody>
              <a:bodyPr/>
              <a:lstStyle/>
              <a:p>
                <a:endParaRPr lang="de-DE"/>
              </a:p>
            </p:txBody>
          </p:sp>
          <p:sp>
            <p:nvSpPr>
              <p:cNvPr id="11355" name="Rectangle 52"/>
              <p:cNvSpPr>
                <a:spLocks noChangeArrowheads="1"/>
              </p:cNvSpPr>
              <p:nvPr/>
            </p:nvSpPr>
            <p:spPr bwMode="auto">
              <a:xfrm>
                <a:off x="1801" y="3216"/>
                <a:ext cx="74" cy="74"/>
              </a:xfrm>
              <a:prstGeom prst="rect">
                <a:avLst/>
              </a:prstGeom>
              <a:solidFill>
                <a:srgbClr val="FFFF00"/>
              </a:solidFill>
              <a:ln w="9525">
                <a:solidFill>
                  <a:schemeClr val="tx1"/>
                </a:solidFill>
                <a:miter lim="800000"/>
                <a:headEnd/>
                <a:tailEnd/>
              </a:ln>
            </p:spPr>
            <p:txBody>
              <a:bodyPr/>
              <a:lstStyle/>
              <a:p>
                <a:endParaRPr lang="de-DE"/>
              </a:p>
            </p:txBody>
          </p:sp>
          <p:sp>
            <p:nvSpPr>
              <p:cNvPr id="11356" name="Rectangle 53"/>
              <p:cNvSpPr>
                <a:spLocks noChangeArrowheads="1"/>
              </p:cNvSpPr>
              <p:nvPr/>
            </p:nvSpPr>
            <p:spPr bwMode="auto">
              <a:xfrm>
                <a:off x="1928" y="3047"/>
                <a:ext cx="74" cy="74"/>
              </a:xfrm>
              <a:prstGeom prst="rect">
                <a:avLst/>
              </a:prstGeom>
              <a:solidFill>
                <a:srgbClr val="FFFF00"/>
              </a:solidFill>
              <a:ln w="9525">
                <a:solidFill>
                  <a:schemeClr val="tx1"/>
                </a:solidFill>
                <a:miter lim="800000"/>
                <a:headEnd/>
                <a:tailEnd/>
              </a:ln>
            </p:spPr>
            <p:txBody>
              <a:bodyPr/>
              <a:lstStyle/>
              <a:p>
                <a:endParaRPr lang="de-DE"/>
              </a:p>
            </p:txBody>
          </p:sp>
          <p:sp>
            <p:nvSpPr>
              <p:cNvPr id="11357" name="Rectangle 54"/>
              <p:cNvSpPr>
                <a:spLocks noChangeArrowheads="1"/>
              </p:cNvSpPr>
              <p:nvPr/>
            </p:nvSpPr>
            <p:spPr bwMode="auto">
              <a:xfrm>
                <a:off x="2055" y="3118"/>
                <a:ext cx="74" cy="74"/>
              </a:xfrm>
              <a:prstGeom prst="rect">
                <a:avLst/>
              </a:prstGeom>
              <a:solidFill>
                <a:srgbClr val="FFFF00"/>
              </a:solidFill>
              <a:ln w="9525">
                <a:solidFill>
                  <a:schemeClr val="tx1"/>
                </a:solidFill>
                <a:miter lim="800000"/>
                <a:headEnd/>
                <a:tailEnd/>
              </a:ln>
            </p:spPr>
            <p:txBody>
              <a:bodyPr/>
              <a:lstStyle/>
              <a:p>
                <a:endParaRPr lang="de-DE"/>
              </a:p>
            </p:txBody>
          </p:sp>
          <p:sp>
            <p:nvSpPr>
              <p:cNvPr id="11358" name="Rectangle 55"/>
              <p:cNvSpPr>
                <a:spLocks noChangeArrowheads="1"/>
              </p:cNvSpPr>
              <p:nvPr/>
            </p:nvSpPr>
            <p:spPr bwMode="auto">
              <a:xfrm>
                <a:off x="2182" y="3190"/>
                <a:ext cx="74" cy="74"/>
              </a:xfrm>
              <a:prstGeom prst="rect">
                <a:avLst/>
              </a:prstGeom>
              <a:solidFill>
                <a:srgbClr val="FFFF00"/>
              </a:solidFill>
              <a:ln w="9525">
                <a:solidFill>
                  <a:schemeClr val="tx1"/>
                </a:solidFill>
                <a:miter lim="800000"/>
                <a:headEnd/>
                <a:tailEnd/>
              </a:ln>
            </p:spPr>
            <p:txBody>
              <a:bodyPr/>
              <a:lstStyle/>
              <a:p>
                <a:endParaRPr lang="de-DE"/>
              </a:p>
            </p:txBody>
          </p:sp>
          <p:sp>
            <p:nvSpPr>
              <p:cNvPr id="11359" name="Rectangle 56"/>
              <p:cNvSpPr>
                <a:spLocks noChangeArrowheads="1"/>
              </p:cNvSpPr>
              <p:nvPr/>
            </p:nvSpPr>
            <p:spPr bwMode="auto">
              <a:xfrm>
                <a:off x="2309" y="3053"/>
                <a:ext cx="74" cy="74"/>
              </a:xfrm>
              <a:prstGeom prst="rect">
                <a:avLst/>
              </a:prstGeom>
              <a:solidFill>
                <a:srgbClr val="FFFF00"/>
              </a:solidFill>
              <a:ln w="9525">
                <a:solidFill>
                  <a:schemeClr val="tx1"/>
                </a:solidFill>
                <a:miter lim="800000"/>
                <a:headEnd/>
                <a:tailEnd/>
              </a:ln>
            </p:spPr>
            <p:txBody>
              <a:bodyPr/>
              <a:lstStyle/>
              <a:p>
                <a:endParaRPr lang="de-DE"/>
              </a:p>
            </p:txBody>
          </p:sp>
        </p:grpSp>
        <p:sp>
          <p:nvSpPr>
            <p:cNvPr id="11346" name="Text Box 57"/>
            <p:cNvSpPr txBox="1">
              <a:spLocks noChangeArrowheads="1"/>
            </p:cNvSpPr>
            <p:nvPr/>
          </p:nvSpPr>
          <p:spPr bwMode="auto">
            <a:xfrm>
              <a:off x="2265" y="2658"/>
              <a:ext cx="7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eaLnBrk="1" hangingPunct="1"/>
              <a:r>
                <a:rPr lang="en-US" b="1">
                  <a:solidFill>
                    <a:srgbClr val="666565"/>
                  </a:solidFill>
                </a:rPr>
                <a:t>   Glukagon</a:t>
              </a:r>
            </a:p>
          </p:txBody>
        </p:sp>
      </p:grpSp>
      <p:grpSp>
        <p:nvGrpSpPr>
          <p:cNvPr id="11280" name="Group 59"/>
          <p:cNvGrpSpPr>
            <a:grpSpLocks/>
          </p:cNvGrpSpPr>
          <p:nvPr/>
        </p:nvGrpSpPr>
        <p:grpSpPr bwMode="auto">
          <a:xfrm>
            <a:off x="1994731" y="2176933"/>
            <a:ext cx="369888" cy="914400"/>
            <a:chOff x="1370" y="1155"/>
            <a:chExt cx="233" cy="576"/>
          </a:xfrm>
        </p:grpSpPr>
        <p:sp>
          <p:nvSpPr>
            <p:cNvPr id="11335" name="Line 60"/>
            <p:cNvSpPr>
              <a:spLocks noChangeShapeType="1"/>
            </p:cNvSpPr>
            <p:nvPr/>
          </p:nvSpPr>
          <p:spPr bwMode="auto">
            <a:xfrm flipV="1">
              <a:off x="1602" y="1215"/>
              <a:ext cx="1" cy="44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36" name="Line 61"/>
            <p:cNvSpPr>
              <a:spLocks noChangeShapeType="1"/>
            </p:cNvSpPr>
            <p:nvPr/>
          </p:nvSpPr>
          <p:spPr bwMode="auto">
            <a:xfrm>
              <a:off x="1566" y="1647"/>
              <a:ext cx="36"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37" name="Line 62"/>
            <p:cNvSpPr>
              <a:spLocks noChangeShapeType="1"/>
            </p:cNvSpPr>
            <p:nvPr/>
          </p:nvSpPr>
          <p:spPr bwMode="auto">
            <a:xfrm>
              <a:off x="1566" y="1431"/>
              <a:ext cx="36"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38" name="Line 63"/>
            <p:cNvSpPr>
              <a:spLocks noChangeShapeType="1"/>
            </p:cNvSpPr>
            <p:nvPr/>
          </p:nvSpPr>
          <p:spPr bwMode="auto">
            <a:xfrm>
              <a:off x="1566" y="1215"/>
              <a:ext cx="36"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39" name="Rectangle 64"/>
            <p:cNvSpPr>
              <a:spLocks noChangeArrowheads="1"/>
            </p:cNvSpPr>
            <p:nvPr/>
          </p:nvSpPr>
          <p:spPr bwMode="auto">
            <a:xfrm>
              <a:off x="1370" y="1587"/>
              <a:ext cx="20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p>
              <a:pPr algn="l" eaLnBrk="1" hangingPunct="1"/>
              <a:r>
                <a:rPr lang="en-US" sz="1500" b="1">
                  <a:solidFill>
                    <a:srgbClr val="666565"/>
                  </a:solidFill>
                </a:rPr>
                <a:t>100</a:t>
              </a:r>
              <a:endParaRPr lang="en-US" sz="1500">
                <a:solidFill>
                  <a:srgbClr val="666565"/>
                </a:solidFill>
              </a:endParaRPr>
            </a:p>
          </p:txBody>
        </p:sp>
        <p:sp>
          <p:nvSpPr>
            <p:cNvPr id="11340" name="Rectangle 65"/>
            <p:cNvSpPr>
              <a:spLocks noChangeArrowheads="1"/>
            </p:cNvSpPr>
            <p:nvPr/>
          </p:nvSpPr>
          <p:spPr bwMode="auto">
            <a:xfrm>
              <a:off x="1370" y="1368"/>
              <a:ext cx="20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p>
              <a:pPr algn="l" eaLnBrk="1" hangingPunct="1"/>
              <a:r>
                <a:rPr lang="en-US" sz="1500" b="1">
                  <a:solidFill>
                    <a:srgbClr val="666565"/>
                  </a:solidFill>
                </a:rPr>
                <a:t>120</a:t>
              </a:r>
              <a:endParaRPr lang="en-US" sz="1500">
                <a:solidFill>
                  <a:srgbClr val="666565"/>
                </a:solidFill>
              </a:endParaRPr>
            </a:p>
          </p:txBody>
        </p:sp>
        <p:sp>
          <p:nvSpPr>
            <p:cNvPr id="11341" name="Rectangle 66"/>
            <p:cNvSpPr>
              <a:spLocks noChangeArrowheads="1"/>
            </p:cNvSpPr>
            <p:nvPr/>
          </p:nvSpPr>
          <p:spPr bwMode="auto">
            <a:xfrm>
              <a:off x="1370" y="1155"/>
              <a:ext cx="20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p>
              <a:pPr algn="l" eaLnBrk="1" hangingPunct="1"/>
              <a:r>
                <a:rPr lang="en-US" sz="1500" b="1">
                  <a:solidFill>
                    <a:srgbClr val="666565"/>
                  </a:solidFill>
                </a:rPr>
                <a:t>140</a:t>
              </a:r>
              <a:endParaRPr lang="en-US" sz="1500">
                <a:solidFill>
                  <a:srgbClr val="666565"/>
                </a:solidFill>
              </a:endParaRPr>
            </a:p>
          </p:txBody>
        </p:sp>
      </p:grpSp>
      <p:grpSp>
        <p:nvGrpSpPr>
          <p:cNvPr id="11281" name="Group 67"/>
          <p:cNvGrpSpPr>
            <a:grpSpLocks/>
          </p:cNvGrpSpPr>
          <p:nvPr/>
        </p:nvGrpSpPr>
        <p:grpSpPr bwMode="auto">
          <a:xfrm>
            <a:off x="2528131" y="2299171"/>
            <a:ext cx="1803400" cy="958850"/>
            <a:chOff x="1706" y="1232"/>
            <a:chExt cx="1136" cy="604"/>
          </a:xfrm>
        </p:grpSpPr>
        <p:sp>
          <p:nvSpPr>
            <p:cNvPr id="11321" name="Freeform 68"/>
            <p:cNvSpPr>
              <a:spLocks/>
            </p:cNvSpPr>
            <p:nvPr/>
          </p:nvSpPr>
          <p:spPr bwMode="auto">
            <a:xfrm flipV="1">
              <a:off x="1743" y="1274"/>
              <a:ext cx="1063" cy="541"/>
            </a:xfrm>
            <a:custGeom>
              <a:avLst/>
              <a:gdLst>
                <a:gd name="T0" fmla="*/ 0 w 4412"/>
                <a:gd name="T1" fmla="*/ 0 h 2248"/>
                <a:gd name="T2" fmla="*/ 0 w 4412"/>
                <a:gd name="T3" fmla="*/ 0 h 2248"/>
                <a:gd name="T4" fmla="*/ 0 w 4412"/>
                <a:gd name="T5" fmla="*/ 0 h 2248"/>
                <a:gd name="T6" fmla="*/ 0 w 4412"/>
                <a:gd name="T7" fmla="*/ 0 h 2248"/>
                <a:gd name="T8" fmla="*/ 0 w 4412"/>
                <a:gd name="T9" fmla="*/ 0 h 2248"/>
                <a:gd name="T10" fmla="*/ 0 w 4412"/>
                <a:gd name="T11" fmla="*/ 0 h 2248"/>
                <a:gd name="T12" fmla="*/ 0 w 4412"/>
                <a:gd name="T13" fmla="*/ 0 h 2248"/>
                <a:gd name="T14" fmla="*/ 0 w 4412"/>
                <a:gd name="T15" fmla="*/ 0 h 2248"/>
                <a:gd name="T16" fmla="*/ 0 w 4412"/>
                <a:gd name="T17" fmla="*/ 0 h 2248"/>
                <a:gd name="T18" fmla="*/ 0 w 4412"/>
                <a:gd name="T19" fmla="*/ 0 h 2248"/>
                <a:gd name="T20" fmla="*/ 0 w 4412"/>
                <a:gd name="T21" fmla="*/ 0 h 2248"/>
                <a:gd name="T22" fmla="*/ 0 w 4412"/>
                <a:gd name="T23" fmla="*/ 0 h 2248"/>
                <a:gd name="T24" fmla="*/ 0 w 4412"/>
                <a:gd name="T25" fmla="*/ 0 h 22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12"/>
                <a:gd name="T40" fmla="*/ 0 h 2248"/>
                <a:gd name="T41" fmla="*/ 4412 w 4412"/>
                <a:gd name="T42" fmla="*/ 2248 h 22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12" h="2248">
                  <a:moveTo>
                    <a:pt x="0" y="216"/>
                  </a:moveTo>
                  <a:lnTo>
                    <a:pt x="441" y="108"/>
                  </a:lnTo>
                  <a:lnTo>
                    <a:pt x="882" y="0"/>
                  </a:lnTo>
                  <a:lnTo>
                    <a:pt x="1103" y="487"/>
                  </a:lnTo>
                  <a:lnTo>
                    <a:pt x="1323" y="1871"/>
                  </a:lnTo>
                  <a:lnTo>
                    <a:pt x="1544" y="2248"/>
                  </a:lnTo>
                  <a:lnTo>
                    <a:pt x="1764" y="1952"/>
                  </a:lnTo>
                  <a:lnTo>
                    <a:pt x="2206" y="1283"/>
                  </a:lnTo>
                  <a:lnTo>
                    <a:pt x="2647" y="1023"/>
                  </a:lnTo>
                  <a:lnTo>
                    <a:pt x="3088" y="951"/>
                  </a:lnTo>
                  <a:lnTo>
                    <a:pt x="3529" y="658"/>
                  </a:lnTo>
                  <a:lnTo>
                    <a:pt x="3970" y="437"/>
                  </a:lnTo>
                  <a:lnTo>
                    <a:pt x="4412" y="403"/>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1322" name="Freeform 69"/>
            <p:cNvSpPr>
              <a:spLocks/>
            </p:cNvSpPr>
            <p:nvPr/>
          </p:nvSpPr>
          <p:spPr bwMode="auto">
            <a:xfrm>
              <a:off x="1706" y="1722"/>
              <a:ext cx="74" cy="62"/>
            </a:xfrm>
            <a:custGeom>
              <a:avLst/>
              <a:gdLst>
                <a:gd name="T0" fmla="*/ 0 w 350"/>
                <a:gd name="T1" fmla="*/ 0 h 302"/>
                <a:gd name="T2" fmla="*/ 0 w 350"/>
                <a:gd name="T3" fmla="*/ 0 h 302"/>
                <a:gd name="T4" fmla="*/ 0 w 350"/>
                <a:gd name="T5" fmla="*/ 0 h 302"/>
                <a:gd name="T6" fmla="*/ 0 w 350"/>
                <a:gd name="T7" fmla="*/ 0 h 302"/>
                <a:gd name="T8" fmla="*/ 0 60000 65536"/>
                <a:gd name="T9" fmla="*/ 0 60000 65536"/>
                <a:gd name="T10" fmla="*/ 0 60000 65536"/>
                <a:gd name="T11" fmla="*/ 0 60000 65536"/>
                <a:gd name="T12" fmla="*/ 0 w 350"/>
                <a:gd name="T13" fmla="*/ 0 h 302"/>
                <a:gd name="T14" fmla="*/ 350 w 350"/>
                <a:gd name="T15" fmla="*/ 302 h 302"/>
              </a:gdLst>
              <a:ahLst/>
              <a:cxnLst>
                <a:cxn ang="T8">
                  <a:pos x="T0" y="T1"/>
                </a:cxn>
                <a:cxn ang="T9">
                  <a:pos x="T2" y="T3"/>
                </a:cxn>
                <a:cxn ang="T10">
                  <a:pos x="T4" y="T5"/>
                </a:cxn>
                <a:cxn ang="T11">
                  <a:pos x="T6" y="T7"/>
                </a:cxn>
              </a:cxnLst>
              <a:rect l="T12" t="T13" r="T14" b="T15"/>
              <a:pathLst>
                <a:path w="350" h="302">
                  <a:moveTo>
                    <a:pt x="175" y="0"/>
                  </a:moveTo>
                  <a:lnTo>
                    <a:pt x="350" y="302"/>
                  </a:lnTo>
                  <a:lnTo>
                    <a:pt x="0" y="302"/>
                  </a:lnTo>
                  <a:lnTo>
                    <a:pt x="175" y="0"/>
                  </a:lnTo>
                  <a:close/>
                </a:path>
              </a:pathLst>
            </a:custGeom>
            <a:solidFill>
              <a:srgbClr val="00A6DE"/>
            </a:solidFill>
            <a:ln w="19050">
              <a:solidFill>
                <a:schemeClr val="tx1"/>
              </a:solidFill>
              <a:round/>
              <a:headEnd/>
              <a:tailEnd/>
            </a:ln>
          </p:spPr>
          <p:txBody>
            <a:bodyPr/>
            <a:lstStyle/>
            <a:p>
              <a:endParaRPr lang="de-DE"/>
            </a:p>
          </p:txBody>
        </p:sp>
        <p:sp>
          <p:nvSpPr>
            <p:cNvPr id="11323" name="Freeform 70"/>
            <p:cNvSpPr>
              <a:spLocks/>
            </p:cNvSpPr>
            <p:nvPr/>
          </p:nvSpPr>
          <p:spPr bwMode="auto">
            <a:xfrm>
              <a:off x="1813" y="1748"/>
              <a:ext cx="73" cy="62"/>
            </a:xfrm>
            <a:custGeom>
              <a:avLst/>
              <a:gdLst>
                <a:gd name="T0" fmla="*/ 0 w 350"/>
                <a:gd name="T1" fmla="*/ 0 h 302"/>
                <a:gd name="T2" fmla="*/ 0 w 350"/>
                <a:gd name="T3" fmla="*/ 0 h 302"/>
                <a:gd name="T4" fmla="*/ 0 w 350"/>
                <a:gd name="T5" fmla="*/ 0 h 302"/>
                <a:gd name="T6" fmla="*/ 0 w 350"/>
                <a:gd name="T7" fmla="*/ 0 h 302"/>
                <a:gd name="T8" fmla="*/ 0 60000 65536"/>
                <a:gd name="T9" fmla="*/ 0 60000 65536"/>
                <a:gd name="T10" fmla="*/ 0 60000 65536"/>
                <a:gd name="T11" fmla="*/ 0 60000 65536"/>
                <a:gd name="T12" fmla="*/ 0 w 350"/>
                <a:gd name="T13" fmla="*/ 0 h 302"/>
                <a:gd name="T14" fmla="*/ 350 w 350"/>
                <a:gd name="T15" fmla="*/ 302 h 302"/>
              </a:gdLst>
              <a:ahLst/>
              <a:cxnLst>
                <a:cxn ang="T8">
                  <a:pos x="T0" y="T1"/>
                </a:cxn>
                <a:cxn ang="T9">
                  <a:pos x="T2" y="T3"/>
                </a:cxn>
                <a:cxn ang="T10">
                  <a:pos x="T4" y="T5"/>
                </a:cxn>
                <a:cxn ang="T11">
                  <a:pos x="T6" y="T7"/>
                </a:cxn>
              </a:cxnLst>
              <a:rect l="T12" t="T13" r="T14" b="T15"/>
              <a:pathLst>
                <a:path w="350" h="302">
                  <a:moveTo>
                    <a:pt x="175" y="0"/>
                  </a:moveTo>
                  <a:lnTo>
                    <a:pt x="350" y="302"/>
                  </a:lnTo>
                  <a:lnTo>
                    <a:pt x="0" y="302"/>
                  </a:lnTo>
                  <a:lnTo>
                    <a:pt x="175" y="0"/>
                  </a:lnTo>
                  <a:close/>
                </a:path>
              </a:pathLst>
            </a:custGeom>
            <a:solidFill>
              <a:srgbClr val="00A6DE"/>
            </a:solidFill>
            <a:ln w="19050">
              <a:solidFill>
                <a:schemeClr val="tx1"/>
              </a:solidFill>
              <a:round/>
              <a:headEnd/>
              <a:tailEnd/>
            </a:ln>
          </p:spPr>
          <p:txBody>
            <a:bodyPr/>
            <a:lstStyle/>
            <a:p>
              <a:endParaRPr lang="de-DE"/>
            </a:p>
          </p:txBody>
        </p:sp>
        <p:sp>
          <p:nvSpPr>
            <p:cNvPr id="11324" name="Freeform 71"/>
            <p:cNvSpPr>
              <a:spLocks/>
            </p:cNvSpPr>
            <p:nvPr/>
          </p:nvSpPr>
          <p:spPr bwMode="auto">
            <a:xfrm>
              <a:off x="1919" y="1774"/>
              <a:ext cx="74" cy="62"/>
            </a:xfrm>
            <a:custGeom>
              <a:avLst/>
              <a:gdLst>
                <a:gd name="T0" fmla="*/ 0 w 350"/>
                <a:gd name="T1" fmla="*/ 0 h 302"/>
                <a:gd name="T2" fmla="*/ 0 w 350"/>
                <a:gd name="T3" fmla="*/ 0 h 302"/>
                <a:gd name="T4" fmla="*/ 0 w 350"/>
                <a:gd name="T5" fmla="*/ 0 h 302"/>
                <a:gd name="T6" fmla="*/ 0 w 350"/>
                <a:gd name="T7" fmla="*/ 0 h 302"/>
                <a:gd name="T8" fmla="*/ 0 60000 65536"/>
                <a:gd name="T9" fmla="*/ 0 60000 65536"/>
                <a:gd name="T10" fmla="*/ 0 60000 65536"/>
                <a:gd name="T11" fmla="*/ 0 60000 65536"/>
                <a:gd name="T12" fmla="*/ 0 w 350"/>
                <a:gd name="T13" fmla="*/ 0 h 302"/>
                <a:gd name="T14" fmla="*/ 350 w 350"/>
                <a:gd name="T15" fmla="*/ 302 h 302"/>
              </a:gdLst>
              <a:ahLst/>
              <a:cxnLst>
                <a:cxn ang="T8">
                  <a:pos x="T0" y="T1"/>
                </a:cxn>
                <a:cxn ang="T9">
                  <a:pos x="T2" y="T3"/>
                </a:cxn>
                <a:cxn ang="T10">
                  <a:pos x="T4" y="T5"/>
                </a:cxn>
                <a:cxn ang="T11">
                  <a:pos x="T6" y="T7"/>
                </a:cxn>
              </a:cxnLst>
              <a:rect l="T12" t="T13" r="T14" b="T15"/>
              <a:pathLst>
                <a:path w="350" h="302">
                  <a:moveTo>
                    <a:pt x="175" y="0"/>
                  </a:moveTo>
                  <a:lnTo>
                    <a:pt x="350" y="302"/>
                  </a:lnTo>
                  <a:lnTo>
                    <a:pt x="0" y="302"/>
                  </a:lnTo>
                  <a:lnTo>
                    <a:pt x="175" y="0"/>
                  </a:lnTo>
                  <a:close/>
                </a:path>
              </a:pathLst>
            </a:custGeom>
            <a:solidFill>
              <a:srgbClr val="00A6DE"/>
            </a:solidFill>
            <a:ln w="19050">
              <a:solidFill>
                <a:schemeClr val="tx1"/>
              </a:solidFill>
              <a:round/>
              <a:headEnd/>
              <a:tailEnd/>
            </a:ln>
          </p:spPr>
          <p:txBody>
            <a:bodyPr/>
            <a:lstStyle/>
            <a:p>
              <a:endParaRPr lang="de-DE"/>
            </a:p>
          </p:txBody>
        </p:sp>
        <p:sp>
          <p:nvSpPr>
            <p:cNvPr id="11325" name="Freeform 72"/>
            <p:cNvSpPr>
              <a:spLocks/>
            </p:cNvSpPr>
            <p:nvPr/>
          </p:nvSpPr>
          <p:spPr bwMode="auto">
            <a:xfrm>
              <a:off x="1972" y="1656"/>
              <a:ext cx="74" cy="63"/>
            </a:xfrm>
            <a:custGeom>
              <a:avLst/>
              <a:gdLst>
                <a:gd name="T0" fmla="*/ 0 w 351"/>
                <a:gd name="T1" fmla="*/ 0 h 302"/>
                <a:gd name="T2" fmla="*/ 0 w 351"/>
                <a:gd name="T3" fmla="*/ 0 h 302"/>
                <a:gd name="T4" fmla="*/ 0 w 351"/>
                <a:gd name="T5" fmla="*/ 0 h 302"/>
                <a:gd name="T6" fmla="*/ 0 w 351"/>
                <a:gd name="T7" fmla="*/ 0 h 302"/>
                <a:gd name="T8" fmla="*/ 0 60000 65536"/>
                <a:gd name="T9" fmla="*/ 0 60000 65536"/>
                <a:gd name="T10" fmla="*/ 0 60000 65536"/>
                <a:gd name="T11" fmla="*/ 0 60000 65536"/>
                <a:gd name="T12" fmla="*/ 0 w 351"/>
                <a:gd name="T13" fmla="*/ 0 h 302"/>
                <a:gd name="T14" fmla="*/ 351 w 351"/>
                <a:gd name="T15" fmla="*/ 302 h 302"/>
              </a:gdLst>
              <a:ahLst/>
              <a:cxnLst>
                <a:cxn ang="T8">
                  <a:pos x="T0" y="T1"/>
                </a:cxn>
                <a:cxn ang="T9">
                  <a:pos x="T2" y="T3"/>
                </a:cxn>
                <a:cxn ang="T10">
                  <a:pos x="T4" y="T5"/>
                </a:cxn>
                <a:cxn ang="T11">
                  <a:pos x="T6" y="T7"/>
                </a:cxn>
              </a:cxnLst>
              <a:rect l="T12" t="T13" r="T14" b="T15"/>
              <a:pathLst>
                <a:path w="351" h="302">
                  <a:moveTo>
                    <a:pt x="175" y="0"/>
                  </a:moveTo>
                  <a:lnTo>
                    <a:pt x="351" y="302"/>
                  </a:lnTo>
                  <a:lnTo>
                    <a:pt x="0" y="302"/>
                  </a:lnTo>
                  <a:lnTo>
                    <a:pt x="175" y="0"/>
                  </a:lnTo>
                  <a:close/>
                </a:path>
              </a:pathLst>
            </a:custGeom>
            <a:solidFill>
              <a:srgbClr val="00A6DE"/>
            </a:solidFill>
            <a:ln w="19050">
              <a:solidFill>
                <a:schemeClr val="tx1"/>
              </a:solidFill>
              <a:round/>
              <a:headEnd/>
              <a:tailEnd/>
            </a:ln>
          </p:spPr>
          <p:txBody>
            <a:bodyPr/>
            <a:lstStyle/>
            <a:p>
              <a:endParaRPr lang="de-DE"/>
            </a:p>
          </p:txBody>
        </p:sp>
        <p:sp>
          <p:nvSpPr>
            <p:cNvPr id="11326" name="Freeform 73"/>
            <p:cNvSpPr>
              <a:spLocks/>
            </p:cNvSpPr>
            <p:nvPr/>
          </p:nvSpPr>
          <p:spPr bwMode="auto">
            <a:xfrm>
              <a:off x="2025" y="1323"/>
              <a:ext cx="74" cy="63"/>
            </a:xfrm>
            <a:custGeom>
              <a:avLst/>
              <a:gdLst>
                <a:gd name="T0" fmla="*/ 0 w 350"/>
                <a:gd name="T1" fmla="*/ 0 h 302"/>
                <a:gd name="T2" fmla="*/ 0 w 350"/>
                <a:gd name="T3" fmla="*/ 0 h 302"/>
                <a:gd name="T4" fmla="*/ 0 w 350"/>
                <a:gd name="T5" fmla="*/ 0 h 302"/>
                <a:gd name="T6" fmla="*/ 0 w 350"/>
                <a:gd name="T7" fmla="*/ 0 h 302"/>
                <a:gd name="T8" fmla="*/ 0 60000 65536"/>
                <a:gd name="T9" fmla="*/ 0 60000 65536"/>
                <a:gd name="T10" fmla="*/ 0 60000 65536"/>
                <a:gd name="T11" fmla="*/ 0 60000 65536"/>
                <a:gd name="T12" fmla="*/ 0 w 350"/>
                <a:gd name="T13" fmla="*/ 0 h 302"/>
                <a:gd name="T14" fmla="*/ 350 w 350"/>
                <a:gd name="T15" fmla="*/ 302 h 302"/>
              </a:gdLst>
              <a:ahLst/>
              <a:cxnLst>
                <a:cxn ang="T8">
                  <a:pos x="T0" y="T1"/>
                </a:cxn>
                <a:cxn ang="T9">
                  <a:pos x="T2" y="T3"/>
                </a:cxn>
                <a:cxn ang="T10">
                  <a:pos x="T4" y="T5"/>
                </a:cxn>
                <a:cxn ang="T11">
                  <a:pos x="T6" y="T7"/>
                </a:cxn>
              </a:cxnLst>
              <a:rect l="T12" t="T13" r="T14" b="T15"/>
              <a:pathLst>
                <a:path w="350" h="302">
                  <a:moveTo>
                    <a:pt x="175" y="0"/>
                  </a:moveTo>
                  <a:lnTo>
                    <a:pt x="350" y="302"/>
                  </a:lnTo>
                  <a:lnTo>
                    <a:pt x="0" y="302"/>
                  </a:lnTo>
                  <a:lnTo>
                    <a:pt x="175" y="0"/>
                  </a:lnTo>
                  <a:close/>
                </a:path>
              </a:pathLst>
            </a:custGeom>
            <a:solidFill>
              <a:srgbClr val="00A6DE"/>
            </a:solidFill>
            <a:ln w="19050">
              <a:solidFill>
                <a:schemeClr val="tx1"/>
              </a:solidFill>
              <a:round/>
              <a:headEnd/>
              <a:tailEnd/>
            </a:ln>
          </p:spPr>
          <p:txBody>
            <a:bodyPr/>
            <a:lstStyle/>
            <a:p>
              <a:endParaRPr lang="de-DE"/>
            </a:p>
          </p:txBody>
        </p:sp>
        <p:sp>
          <p:nvSpPr>
            <p:cNvPr id="11327" name="Freeform 74"/>
            <p:cNvSpPr>
              <a:spLocks/>
            </p:cNvSpPr>
            <p:nvPr/>
          </p:nvSpPr>
          <p:spPr bwMode="auto">
            <a:xfrm>
              <a:off x="2079" y="1232"/>
              <a:ext cx="73" cy="63"/>
            </a:xfrm>
            <a:custGeom>
              <a:avLst/>
              <a:gdLst>
                <a:gd name="T0" fmla="*/ 0 w 350"/>
                <a:gd name="T1" fmla="*/ 0 h 302"/>
                <a:gd name="T2" fmla="*/ 0 w 350"/>
                <a:gd name="T3" fmla="*/ 0 h 302"/>
                <a:gd name="T4" fmla="*/ 0 w 350"/>
                <a:gd name="T5" fmla="*/ 0 h 302"/>
                <a:gd name="T6" fmla="*/ 0 w 350"/>
                <a:gd name="T7" fmla="*/ 0 h 302"/>
                <a:gd name="T8" fmla="*/ 0 60000 65536"/>
                <a:gd name="T9" fmla="*/ 0 60000 65536"/>
                <a:gd name="T10" fmla="*/ 0 60000 65536"/>
                <a:gd name="T11" fmla="*/ 0 60000 65536"/>
                <a:gd name="T12" fmla="*/ 0 w 350"/>
                <a:gd name="T13" fmla="*/ 0 h 302"/>
                <a:gd name="T14" fmla="*/ 350 w 350"/>
                <a:gd name="T15" fmla="*/ 302 h 302"/>
              </a:gdLst>
              <a:ahLst/>
              <a:cxnLst>
                <a:cxn ang="T8">
                  <a:pos x="T0" y="T1"/>
                </a:cxn>
                <a:cxn ang="T9">
                  <a:pos x="T2" y="T3"/>
                </a:cxn>
                <a:cxn ang="T10">
                  <a:pos x="T4" y="T5"/>
                </a:cxn>
                <a:cxn ang="T11">
                  <a:pos x="T6" y="T7"/>
                </a:cxn>
              </a:cxnLst>
              <a:rect l="T12" t="T13" r="T14" b="T15"/>
              <a:pathLst>
                <a:path w="350" h="302">
                  <a:moveTo>
                    <a:pt x="175" y="0"/>
                  </a:moveTo>
                  <a:lnTo>
                    <a:pt x="350" y="302"/>
                  </a:lnTo>
                  <a:lnTo>
                    <a:pt x="0" y="302"/>
                  </a:lnTo>
                  <a:lnTo>
                    <a:pt x="175" y="0"/>
                  </a:lnTo>
                  <a:close/>
                </a:path>
              </a:pathLst>
            </a:custGeom>
            <a:solidFill>
              <a:srgbClr val="00A6DE"/>
            </a:solidFill>
            <a:ln w="19050">
              <a:solidFill>
                <a:schemeClr val="tx1"/>
              </a:solidFill>
              <a:round/>
              <a:headEnd/>
              <a:tailEnd/>
            </a:ln>
          </p:spPr>
          <p:txBody>
            <a:bodyPr/>
            <a:lstStyle/>
            <a:p>
              <a:endParaRPr lang="de-DE"/>
            </a:p>
          </p:txBody>
        </p:sp>
        <p:sp>
          <p:nvSpPr>
            <p:cNvPr id="11328" name="Freeform 75"/>
            <p:cNvSpPr>
              <a:spLocks/>
            </p:cNvSpPr>
            <p:nvPr/>
          </p:nvSpPr>
          <p:spPr bwMode="auto">
            <a:xfrm>
              <a:off x="2131" y="1303"/>
              <a:ext cx="74" cy="63"/>
            </a:xfrm>
            <a:custGeom>
              <a:avLst/>
              <a:gdLst>
                <a:gd name="T0" fmla="*/ 0 w 350"/>
                <a:gd name="T1" fmla="*/ 0 h 302"/>
                <a:gd name="T2" fmla="*/ 0 w 350"/>
                <a:gd name="T3" fmla="*/ 0 h 302"/>
                <a:gd name="T4" fmla="*/ 0 w 350"/>
                <a:gd name="T5" fmla="*/ 0 h 302"/>
                <a:gd name="T6" fmla="*/ 0 w 350"/>
                <a:gd name="T7" fmla="*/ 0 h 302"/>
                <a:gd name="T8" fmla="*/ 0 60000 65536"/>
                <a:gd name="T9" fmla="*/ 0 60000 65536"/>
                <a:gd name="T10" fmla="*/ 0 60000 65536"/>
                <a:gd name="T11" fmla="*/ 0 60000 65536"/>
                <a:gd name="T12" fmla="*/ 0 w 350"/>
                <a:gd name="T13" fmla="*/ 0 h 302"/>
                <a:gd name="T14" fmla="*/ 350 w 350"/>
                <a:gd name="T15" fmla="*/ 302 h 302"/>
              </a:gdLst>
              <a:ahLst/>
              <a:cxnLst>
                <a:cxn ang="T8">
                  <a:pos x="T0" y="T1"/>
                </a:cxn>
                <a:cxn ang="T9">
                  <a:pos x="T2" y="T3"/>
                </a:cxn>
                <a:cxn ang="T10">
                  <a:pos x="T4" y="T5"/>
                </a:cxn>
                <a:cxn ang="T11">
                  <a:pos x="T6" y="T7"/>
                </a:cxn>
              </a:cxnLst>
              <a:rect l="T12" t="T13" r="T14" b="T15"/>
              <a:pathLst>
                <a:path w="350" h="302">
                  <a:moveTo>
                    <a:pt x="175" y="0"/>
                  </a:moveTo>
                  <a:lnTo>
                    <a:pt x="350" y="302"/>
                  </a:lnTo>
                  <a:lnTo>
                    <a:pt x="0" y="302"/>
                  </a:lnTo>
                  <a:lnTo>
                    <a:pt x="175" y="0"/>
                  </a:lnTo>
                  <a:close/>
                </a:path>
              </a:pathLst>
            </a:custGeom>
            <a:solidFill>
              <a:srgbClr val="00A6DE"/>
            </a:solidFill>
            <a:ln w="19050">
              <a:solidFill>
                <a:schemeClr val="tx1"/>
              </a:solidFill>
              <a:round/>
              <a:headEnd/>
              <a:tailEnd/>
            </a:ln>
          </p:spPr>
          <p:txBody>
            <a:bodyPr/>
            <a:lstStyle/>
            <a:p>
              <a:endParaRPr lang="de-DE"/>
            </a:p>
          </p:txBody>
        </p:sp>
        <p:sp>
          <p:nvSpPr>
            <p:cNvPr id="11329" name="Freeform 76"/>
            <p:cNvSpPr>
              <a:spLocks/>
            </p:cNvSpPr>
            <p:nvPr/>
          </p:nvSpPr>
          <p:spPr bwMode="auto">
            <a:xfrm>
              <a:off x="2238" y="1465"/>
              <a:ext cx="73" cy="63"/>
            </a:xfrm>
            <a:custGeom>
              <a:avLst/>
              <a:gdLst>
                <a:gd name="T0" fmla="*/ 0 w 350"/>
                <a:gd name="T1" fmla="*/ 0 h 302"/>
                <a:gd name="T2" fmla="*/ 0 w 350"/>
                <a:gd name="T3" fmla="*/ 0 h 302"/>
                <a:gd name="T4" fmla="*/ 0 w 350"/>
                <a:gd name="T5" fmla="*/ 0 h 302"/>
                <a:gd name="T6" fmla="*/ 0 w 350"/>
                <a:gd name="T7" fmla="*/ 0 h 302"/>
                <a:gd name="T8" fmla="*/ 0 60000 65536"/>
                <a:gd name="T9" fmla="*/ 0 60000 65536"/>
                <a:gd name="T10" fmla="*/ 0 60000 65536"/>
                <a:gd name="T11" fmla="*/ 0 60000 65536"/>
                <a:gd name="T12" fmla="*/ 0 w 350"/>
                <a:gd name="T13" fmla="*/ 0 h 302"/>
                <a:gd name="T14" fmla="*/ 350 w 350"/>
                <a:gd name="T15" fmla="*/ 302 h 302"/>
              </a:gdLst>
              <a:ahLst/>
              <a:cxnLst>
                <a:cxn ang="T8">
                  <a:pos x="T0" y="T1"/>
                </a:cxn>
                <a:cxn ang="T9">
                  <a:pos x="T2" y="T3"/>
                </a:cxn>
                <a:cxn ang="T10">
                  <a:pos x="T4" y="T5"/>
                </a:cxn>
                <a:cxn ang="T11">
                  <a:pos x="T6" y="T7"/>
                </a:cxn>
              </a:cxnLst>
              <a:rect l="T12" t="T13" r="T14" b="T15"/>
              <a:pathLst>
                <a:path w="350" h="302">
                  <a:moveTo>
                    <a:pt x="175" y="0"/>
                  </a:moveTo>
                  <a:lnTo>
                    <a:pt x="350" y="302"/>
                  </a:lnTo>
                  <a:lnTo>
                    <a:pt x="0" y="302"/>
                  </a:lnTo>
                  <a:lnTo>
                    <a:pt x="175" y="0"/>
                  </a:lnTo>
                  <a:close/>
                </a:path>
              </a:pathLst>
            </a:custGeom>
            <a:solidFill>
              <a:srgbClr val="00A6DE"/>
            </a:solidFill>
            <a:ln w="19050">
              <a:solidFill>
                <a:schemeClr val="tx1"/>
              </a:solidFill>
              <a:round/>
              <a:headEnd/>
              <a:tailEnd/>
            </a:ln>
          </p:spPr>
          <p:txBody>
            <a:bodyPr/>
            <a:lstStyle/>
            <a:p>
              <a:endParaRPr lang="de-DE"/>
            </a:p>
          </p:txBody>
        </p:sp>
        <p:sp>
          <p:nvSpPr>
            <p:cNvPr id="11330" name="Freeform 77"/>
            <p:cNvSpPr>
              <a:spLocks/>
            </p:cNvSpPr>
            <p:nvPr/>
          </p:nvSpPr>
          <p:spPr bwMode="auto">
            <a:xfrm>
              <a:off x="2345" y="1527"/>
              <a:ext cx="72" cy="63"/>
            </a:xfrm>
            <a:custGeom>
              <a:avLst/>
              <a:gdLst>
                <a:gd name="T0" fmla="*/ 0 w 350"/>
                <a:gd name="T1" fmla="*/ 0 h 301"/>
                <a:gd name="T2" fmla="*/ 0 w 350"/>
                <a:gd name="T3" fmla="*/ 0 h 301"/>
                <a:gd name="T4" fmla="*/ 0 w 350"/>
                <a:gd name="T5" fmla="*/ 0 h 301"/>
                <a:gd name="T6" fmla="*/ 0 w 350"/>
                <a:gd name="T7" fmla="*/ 0 h 301"/>
                <a:gd name="T8" fmla="*/ 0 60000 65536"/>
                <a:gd name="T9" fmla="*/ 0 60000 65536"/>
                <a:gd name="T10" fmla="*/ 0 60000 65536"/>
                <a:gd name="T11" fmla="*/ 0 60000 65536"/>
                <a:gd name="T12" fmla="*/ 0 w 350"/>
                <a:gd name="T13" fmla="*/ 0 h 301"/>
                <a:gd name="T14" fmla="*/ 350 w 350"/>
                <a:gd name="T15" fmla="*/ 301 h 301"/>
              </a:gdLst>
              <a:ahLst/>
              <a:cxnLst>
                <a:cxn ang="T8">
                  <a:pos x="T0" y="T1"/>
                </a:cxn>
                <a:cxn ang="T9">
                  <a:pos x="T2" y="T3"/>
                </a:cxn>
                <a:cxn ang="T10">
                  <a:pos x="T4" y="T5"/>
                </a:cxn>
                <a:cxn ang="T11">
                  <a:pos x="T6" y="T7"/>
                </a:cxn>
              </a:cxnLst>
              <a:rect l="T12" t="T13" r="T14" b="T15"/>
              <a:pathLst>
                <a:path w="350" h="301">
                  <a:moveTo>
                    <a:pt x="175" y="0"/>
                  </a:moveTo>
                  <a:lnTo>
                    <a:pt x="350" y="301"/>
                  </a:lnTo>
                  <a:lnTo>
                    <a:pt x="0" y="301"/>
                  </a:lnTo>
                  <a:lnTo>
                    <a:pt x="175" y="0"/>
                  </a:lnTo>
                  <a:close/>
                </a:path>
              </a:pathLst>
            </a:custGeom>
            <a:solidFill>
              <a:srgbClr val="00A6DE"/>
            </a:solidFill>
            <a:ln w="19050">
              <a:solidFill>
                <a:schemeClr val="tx1"/>
              </a:solidFill>
              <a:round/>
              <a:headEnd/>
              <a:tailEnd/>
            </a:ln>
          </p:spPr>
          <p:txBody>
            <a:bodyPr/>
            <a:lstStyle/>
            <a:p>
              <a:endParaRPr lang="de-DE"/>
            </a:p>
          </p:txBody>
        </p:sp>
        <p:sp>
          <p:nvSpPr>
            <p:cNvPr id="11331" name="Freeform 78"/>
            <p:cNvSpPr>
              <a:spLocks/>
            </p:cNvSpPr>
            <p:nvPr/>
          </p:nvSpPr>
          <p:spPr bwMode="auto">
            <a:xfrm>
              <a:off x="2451" y="1544"/>
              <a:ext cx="73" cy="64"/>
            </a:xfrm>
            <a:custGeom>
              <a:avLst/>
              <a:gdLst>
                <a:gd name="T0" fmla="*/ 0 w 350"/>
                <a:gd name="T1" fmla="*/ 0 h 301"/>
                <a:gd name="T2" fmla="*/ 0 w 350"/>
                <a:gd name="T3" fmla="*/ 0 h 301"/>
                <a:gd name="T4" fmla="*/ 0 w 350"/>
                <a:gd name="T5" fmla="*/ 0 h 301"/>
                <a:gd name="T6" fmla="*/ 0 w 350"/>
                <a:gd name="T7" fmla="*/ 0 h 301"/>
                <a:gd name="T8" fmla="*/ 0 60000 65536"/>
                <a:gd name="T9" fmla="*/ 0 60000 65536"/>
                <a:gd name="T10" fmla="*/ 0 60000 65536"/>
                <a:gd name="T11" fmla="*/ 0 60000 65536"/>
                <a:gd name="T12" fmla="*/ 0 w 350"/>
                <a:gd name="T13" fmla="*/ 0 h 301"/>
                <a:gd name="T14" fmla="*/ 350 w 350"/>
                <a:gd name="T15" fmla="*/ 301 h 301"/>
              </a:gdLst>
              <a:ahLst/>
              <a:cxnLst>
                <a:cxn ang="T8">
                  <a:pos x="T0" y="T1"/>
                </a:cxn>
                <a:cxn ang="T9">
                  <a:pos x="T2" y="T3"/>
                </a:cxn>
                <a:cxn ang="T10">
                  <a:pos x="T4" y="T5"/>
                </a:cxn>
                <a:cxn ang="T11">
                  <a:pos x="T6" y="T7"/>
                </a:cxn>
              </a:cxnLst>
              <a:rect l="T12" t="T13" r="T14" b="T15"/>
              <a:pathLst>
                <a:path w="350" h="301">
                  <a:moveTo>
                    <a:pt x="175" y="0"/>
                  </a:moveTo>
                  <a:lnTo>
                    <a:pt x="350" y="301"/>
                  </a:lnTo>
                  <a:lnTo>
                    <a:pt x="0" y="301"/>
                  </a:lnTo>
                  <a:lnTo>
                    <a:pt x="175" y="0"/>
                  </a:lnTo>
                  <a:close/>
                </a:path>
              </a:pathLst>
            </a:custGeom>
            <a:solidFill>
              <a:srgbClr val="00A6DE"/>
            </a:solidFill>
            <a:ln w="19050">
              <a:solidFill>
                <a:schemeClr val="tx1"/>
              </a:solidFill>
              <a:round/>
              <a:headEnd/>
              <a:tailEnd/>
            </a:ln>
          </p:spPr>
          <p:txBody>
            <a:bodyPr/>
            <a:lstStyle/>
            <a:p>
              <a:endParaRPr lang="de-DE"/>
            </a:p>
          </p:txBody>
        </p:sp>
        <p:sp>
          <p:nvSpPr>
            <p:cNvPr id="11332" name="Freeform 79"/>
            <p:cNvSpPr>
              <a:spLocks/>
            </p:cNvSpPr>
            <p:nvPr/>
          </p:nvSpPr>
          <p:spPr bwMode="auto">
            <a:xfrm>
              <a:off x="2557" y="1616"/>
              <a:ext cx="73" cy="62"/>
            </a:xfrm>
            <a:custGeom>
              <a:avLst/>
              <a:gdLst>
                <a:gd name="T0" fmla="*/ 0 w 350"/>
                <a:gd name="T1" fmla="*/ 0 h 302"/>
                <a:gd name="T2" fmla="*/ 0 w 350"/>
                <a:gd name="T3" fmla="*/ 0 h 302"/>
                <a:gd name="T4" fmla="*/ 0 w 350"/>
                <a:gd name="T5" fmla="*/ 0 h 302"/>
                <a:gd name="T6" fmla="*/ 0 w 350"/>
                <a:gd name="T7" fmla="*/ 0 h 302"/>
                <a:gd name="T8" fmla="*/ 0 60000 65536"/>
                <a:gd name="T9" fmla="*/ 0 60000 65536"/>
                <a:gd name="T10" fmla="*/ 0 60000 65536"/>
                <a:gd name="T11" fmla="*/ 0 60000 65536"/>
                <a:gd name="T12" fmla="*/ 0 w 350"/>
                <a:gd name="T13" fmla="*/ 0 h 302"/>
                <a:gd name="T14" fmla="*/ 350 w 350"/>
                <a:gd name="T15" fmla="*/ 302 h 302"/>
              </a:gdLst>
              <a:ahLst/>
              <a:cxnLst>
                <a:cxn ang="T8">
                  <a:pos x="T0" y="T1"/>
                </a:cxn>
                <a:cxn ang="T9">
                  <a:pos x="T2" y="T3"/>
                </a:cxn>
                <a:cxn ang="T10">
                  <a:pos x="T4" y="T5"/>
                </a:cxn>
                <a:cxn ang="T11">
                  <a:pos x="T6" y="T7"/>
                </a:cxn>
              </a:cxnLst>
              <a:rect l="T12" t="T13" r="T14" b="T15"/>
              <a:pathLst>
                <a:path w="350" h="302">
                  <a:moveTo>
                    <a:pt x="175" y="0"/>
                  </a:moveTo>
                  <a:lnTo>
                    <a:pt x="350" y="302"/>
                  </a:lnTo>
                  <a:lnTo>
                    <a:pt x="0" y="302"/>
                  </a:lnTo>
                  <a:lnTo>
                    <a:pt x="175" y="0"/>
                  </a:lnTo>
                  <a:close/>
                </a:path>
              </a:pathLst>
            </a:custGeom>
            <a:solidFill>
              <a:srgbClr val="00A6DE"/>
            </a:solidFill>
            <a:ln w="19050">
              <a:solidFill>
                <a:schemeClr val="tx1"/>
              </a:solidFill>
              <a:round/>
              <a:headEnd/>
              <a:tailEnd/>
            </a:ln>
          </p:spPr>
          <p:txBody>
            <a:bodyPr/>
            <a:lstStyle/>
            <a:p>
              <a:endParaRPr lang="de-DE"/>
            </a:p>
          </p:txBody>
        </p:sp>
        <p:sp>
          <p:nvSpPr>
            <p:cNvPr id="11333" name="Freeform 80"/>
            <p:cNvSpPr>
              <a:spLocks/>
            </p:cNvSpPr>
            <p:nvPr/>
          </p:nvSpPr>
          <p:spPr bwMode="auto">
            <a:xfrm>
              <a:off x="2663" y="1668"/>
              <a:ext cx="73" cy="64"/>
            </a:xfrm>
            <a:custGeom>
              <a:avLst/>
              <a:gdLst>
                <a:gd name="T0" fmla="*/ 0 w 350"/>
                <a:gd name="T1" fmla="*/ 0 h 302"/>
                <a:gd name="T2" fmla="*/ 0 w 350"/>
                <a:gd name="T3" fmla="*/ 0 h 302"/>
                <a:gd name="T4" fmla="*/ 0 w 350"/>
                <a:gd name="T5" fmla="*/ 0 h 302"/>
                <a:gd name="T6" fmla="*/ 0 w 350"/>
                <a:gd name="T7" fmla="*/ 0 h 302"/>
                <a:gd name="T8" fmla="*/ 0 60000 65536"/>
                <a:gd name="T9" fmla="*/ 0 60000 65536"/>
                <a:gd name="T10" fmla="*/ 0 60000 65536"/>
                <a:gd name="T11" fmla="*/ 0 60000 65536"/>
                <a:gd name="T12" fmla="*/ 0 w 350"/>
                <a:gd name="T13" fmla="*/ 0 h 302"/>
                <a:gd name="T14" fmla="*/ 350 w 350"/>
                <a:gd name="T15" fmla="*/ 302 h 302"/>
              </a:gdLst>
              <a:ahLst/>
              <a:cxnLst>
                <a:cxn ang="T8">
                  <a:pos x="T0" y="T1"/>
                </a:cxn>
                <a:cxn ang="T9">
                  <a:pos x="T2" y="T3"/>
                </a:cxn>
                <a:cxn ang="T10">
                  <a:pos x="T4" y="T5"/>
                </a:cxn>
                <a:cxn ang="T11">
                  <a:pos x="T6" y="T7"/>
                </a:cxn>
              </a:cxnLst>
              <a:rect l="T12" t="T13" r="T14" b="T15"/>
              <a:pathLst>
                <a:path w="350" h="302">
                  <a:moveTo>
                    <a:pt x="175" y="0"/>
                  </a:moveTo>
                  <a:lnTo>
                    <a:pt x="350" y="302"/>
                  </a:lnTo>
                  <a:lnTo>
                    <a:pt x="0" y="302"/>
                  </a:lnTo>
                  <a:lnTo>
                    <a:pt x="175" y="0"/>
                  </a:lnTo>
                  <a:close/>
                </a:path>
              </a:pathLst>
            </a:custGeom>
            <a:solidFill>
              <a:srgbClr val="00A6DE"/>
            </a:solidFill>
            <a:ln w="19050">
              <a:solidFill>
                <a:schemeClr val="tx1"/>
              </a:solidFill>
              <a:round/>
              <a:headEnd/>
              <a:tailEnd/>
            </a:ln>
          </p:spPr>
          <p:txBody>
            <a:bodyPr/>
            <a:lstStyle/>
            <a:p>
              <a:endParaRPr lang="de-DE"/>
            </a:p>
          </p:txBody>
        </p:sp>
        <p:sp>
          <p:nvSpPr>
            <p:cNvPr id="11334" name="Freeform 81"/>
            <p:cNvSpPr>
              <a:spLocks/>
            </p:cNvSpPr>
            <p:nvPr/>
          </p:nvSpPr>
          <p:spPr bwMode="auto">
            <a:xfrm>
              <a:off x="2770" y="1677"/>
              <a:ext cx="72" cy="62"/>
            </a:xfrm>
            <a:custGeom>
              <a:avLst/>
              <a:gdLst>
                <a:gd name="T0" fmla="*/ 0 w 350"/>
                <a:gd name="T1" fmla="*/ 0 h 302"/>
                <a:gd name="T2" fmla="*/ 0 w 350"/>
                <a:gd name="T3" fmla="*/ 0 h 302"/>
                <a:gd name="T4" fmla="*/ 0 w 350"/>
                <a:gd name="T5" fmla="*/ 0 h 302"/>
                <a:gd name="T6" fmla="*/ 0 w 350"/>
                <a:gd name="T7" fmla="*/ 0 h 302"/>
                <a:gd name="T8" fmla="*/ 0 60000 65536"/>
                <a:gd name="T9" fmla="*/ 0 60000 65536"/>
                <a:gd name="T10" fmla="*/ 0 60000 65536"/>
                <a:gd name="T11" fmla="*/ 0 60000 65536"/>
                <a:gd name="T12" fmla="*/ 0 w 350"/>
                <a:gd name="T13" fmla="*/ 0 h 302"/>
                <a:gd name="T14" fmla="*/ 350 w 350"/>
                <a:gd name="T15" fmla="*/ 302 h 302"/>
              </a:gdLst>
              <a:ahLst/>
              <a:cxnLst>
                <a:cxn ang="T8">
                  <a:pos x="T0" y="T1"/>
                </a:cxn>
                <a:cxn ang="T9">
                  <a:pos x="T2" y="T3"/>
                </a:cxn>
                <a:cxn ang="T10">
                  <a:pos x="T4" y="T5"/>
                </a:cxn>
                <a:cxn ang="T11">
                  <a:pos x="T6" y="T7"/>
                </a:cxn>
              </a:cxnLst>
              <a:rect l="T12" t="T13" r="T14" b="T15"/>
              <a:pathLst>
                <a:path w="350" h="302">
                  <a:moveTo>
                    <a:pt x="175" y="0"/>
                  </a:moveTo>
                  <a:lnTo>
                    <a:pt x="350" y="302"/>
                  </a:lnTo>
                  <a:lnTo>
                    <a:pt x="0" y="302"/>
                  </a:lnTo>
                  <a:lnTo>
                    <a:pt x="175" y="0"/>
                  </a:lnTo>
                  <a:close/>
                </a:path>
              </a:pathLst>
            </a:custGeom>
            <a:solidFill>
              <a:srgbClr val="00A6DE"/>
            </a:solidFill>
            <a:ln w="19050">
              <a:solidFill>
                <a:schemeClr val="tx1"/>
              </a:solidFill>
              <a:round/>
              <a:headEnd/>
              <a:tailEnd/>
            </a:ln>
          </p:spPr>
          <p:txBody>
            <a:bodyPr/>
            <a:lstStyle/>
            <a:p>
              <a:endParaRPr lang="de-DE"/>
            </a:p>
          </p:txBody>
        </p:sp>
      </p:grpSp>
      <p:sp>
        <p:nvSpPr>
          <p:cNvPr id="11282" name="Line 82"/>
          <p:cNvSpPr>
            <a:spLocks noChangeShapeType="1"/>
          </p:cNvSpPr>
          <p:nvPr/>
        </p:nvSpPr>
        <p:spPr bwMode="auto">
          <a:xfrm>
            <a:off x="2925006" y="2440458"/>
            <a:ext cx="0" cy="2555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11283" name="Rectangle 83"/>
          <p:cNvSpPr>
            <a:spLocks noChangeArrowheads="1"/>
          </p:cNvSpPr>
          <p:nvPr/>
        </p:nvSpPr>
        <p:spPr bwMode="auto">
          <a:xfrm rot="16200000">
            <a:off x="1476412" y="2506340"/>
            <a:ext cx="5064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p>
            <a:pPr algn="l" eaLnBrk="1" hangingPunct="1"/>
            <a:r>
              <a:rPr lang="en-US" sz="1500" b="1">
                <a:solidFill>
                  <a:srgbClr val="666565"/>
                </a:solidFill>
              </a:rPr>
              <a:t>mg/dl</a:t>
            </a:r>
            <a:endParaRPr lang="en-US" sz="1500">
              <a:solidFill>
                <a:srgbClr val="666565"/>
              </a:solidFill>
            </a:endParaRPr>
          </a:p>
        </p:txBody>
      </p:sp>
      <p:sp>
        <p:nvSpPr>
          <p:cNvPr id="11284" name="Text Box 84"/>
          <p:cNvSpPr txBox="1">
            <a:spLocks noChangeArrowheads="1"/>
          </p:cNvSpPr>
          <p:nvPr/>
        </p:nvSpPr>
        <p:spPr bwMode="auto">
          <a:xfrm>
            <a:off x="2316994" y="1972146"/>
            <a:ext cx="882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a:r>
              <a:rPr lang="fr-FR" b="1">
                <a:solidFill>
                  <a:srgbClr val="666565"/>
                </a:solidFill>
              </a:rPr>
              <a:t>Mahlzeit</a:t>
            </a:r>
          </a:p>
        </p:txBody>
      </p:sp>
      <p:sp>
        <p:nvSpPr>
          <p:cNvPr id="11285" name="Rectangle 85"/>
          <p:cNvSpPr>
            <a:spLocks noChangeArrowheads="1"/>
          </p:cNvSpPr>
          <p:nvPr/>
        </p:nvSpPr>
        <p:spPr bwMode="auto">
          <a:xfrm>
            <a:off x="3342519" y="2154708"/>
            <a:ext cx="12461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b="1">
                <a:solidFill>
                  <a:srgbClr val="666565"/>
                </a:solidFill>
              </a:rPr>
              <a:t> Blutglukose</a:t>
            </a:r>
          </a:p>
        </p:txBody>
      </p:sp>
      <p:grpSp>
        <p:nvGrpSpPr>
          <p:cNvPr id="11286" name="Group 86"/>
          <p:cNvGrpSpPr>
            <a:grpSpLocks/>
          </p:cNvGrpSpPr>
          <p:nvPr/>
        </p:nvGrpSpPr>
        <p:grpSpPr bwMode="auto">
          <a:xfrm>
            <a:off x="1616906" y="3208808"/>
            <a:ext cx="2719388" cy="1165225"/>
            <a:chOff x="1132" y="1805"/>
            <a:chExt cx="1713" cy="734"/>
          </a:xfrm>
        </p:grpSpPr>
        <p:grpSp>
          <p:nvGrpSpPr>
            <p:cNvPr id="11294" name="Group 87"/>
            <p:cNvGrpSpPr>
              <a:grpSpLocks/>
            </p:cNvGrpSpPr>
            <p:nvPr/>
          </p:nvGrpSpPr>
          <p:grpSpPr bwMode="auto">
            <a:xfrm>
              <a:off x="1370" y="1805"/>
              <a:ext cx="231" cy="650"/>
              <a:chOff x="1370" y="1805"/>
              <a:chExt cx="231" cy="650"/>
            </a:xfrm>
          </p:grpSpPr>
          <p:sp>
            <p:nvSpPr>
              <p:cNvPr id="11312" name="Line 88"/>
              <p:cNvSpPr>
                <a:spLocks noChangeShapeType="1"/>
              </p:cNvSpPr>
              <p:nvPr/>
            </p:nvSpPr>
            <p:spPr bwMode="auto">
              <a:xfrm flipV="1">
                <a:off x="1600" y="1871"/>
                <a:ext cx="0" cy="5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13" name="Line 89"/>
              <p:cNvSpPr>
                <a:spLocks noChangeShapeType="1"/>
              </p:cNvSpPr>
              <p:nvPr/>
            </p:nvSpPr>
            <p:spPr bwMode="auto">
              <a:xfrm>
                <a:off x="1565" y="2375"/>
                <a:ext cx="36"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14" name="Line 90"/>
              <p:cNvSpPr>
                <a:spLocks noChangeShapeType="1"/>
              </p:cNvSpPr>
              <p:nvPr/>
            </p:nvSpPr>
            <p:spPr bwMode="auto">
              <a:xfrm>
                <a:off x="1565" y="2205"/>
                <a:ext cx="36"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15" name="Line 91"/>
              <p:cNvSpPr>
                <a:spLocks noChangeShapeType="1"/>
              </p:cNvSpPr>
              <p:nvPr/>
            </p:nvSpPr>
            <p:spPr bwMode="auto">
              <a:xfrm>
                <a:off x="1565" y="2035"/>
                <a:ext cx="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16" name="Line 92"/>
              <p:cNvSpPr>
                <a:spLocks noChangeShapeType="1"/>
              </p:cNvSpPr>
              <p:nvPr/>
            </p:nvSpPr>
            <p:spPr bwMode="auto">
              <a:xfrm>
                <a:off x="1565" y="1865"/>
                <a:ext cx="36"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17" name="Rectangle 93"/>
              <p:cNvSpPr>
                <a:spLocks noChangeArrowheads="1"/>
              </p:cNvSpPr>
              <p:nvPr/>
            </p:nvSpPr>
            <p:spPr bwMode="auto">
              <a:xfrm>
                <a:off x="1426" y="2311"/>
                <a:ext cx="13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en-US" sz="1500" b="1">
                    <a:solidFill>
                      <a:srgbClr val="666565"/>
                    </a:solidFill>
                  </a:rPr>
                  <a:t>40</a:t>
                </a:r>
                <a:endParaRPr lang="en-US" sz="1500">
                  <a:solidFill>
                    <a:srgbClr val="666565"/>
                  </a:solidFill>
                </a:endParaRPr>
              </a:p>
            </p:txBody>
          </p:sp>
          <p:sp>
            <p:nvSpPr>
              <p:cNvPr id="11318" name="Rectangle 94"/>
              <p:cNvSpPr>
                <a:spLocks noChangeArrowheads="1"/>
              </p:cNvSpPr>
              <p:nvPr/>
            </p:nvSpPr>
            <p:spPr bwMode="auto">
              <a:xfrm>
                <a:off x="1426" y="2142"/>
                <a:ext cx="13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en-US" sz="1500" b="1">
                    <a:solidFill>
                      <a:srgbClr val="666565"/>
                    </a:solidFill>
                  </a:rPr>
                  <a:t>80</a:t>
                </a:r>
                <a:endParaRPr lang="en-US" sz="1500">
                  <a:solidFill>
                    <a:srgbClr val="666565"/>
                  </a:solidFill>
                </a:endParaRPr>
              </a:p>
            </p:txBody>
          </p:sp>
          <p:sp>
            <p:nvSpPr>
              <p:cNvPr id="11319" name="Rectangle 95"/>
              <p:cNvSpPr>
                <a:spLocks noChangeArrowheads="1"/>
              </p:cNvSpPr>
              <p:nvPr/>
            </p:nvSpPr>
            <p:spPr bwMode="auto">
              <a:xfrm>
                <a:off x="1370" y="1975"/>
                <a:ext cx="20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en-US" sz="1500" b="1">
                    <a:solidFill>
                      <a:srgbClr val="666565"/>
                    </a:solidFill>
                  </a:rPr>
                  <a:t>120</a:t>
                </a:r>
                <a:endParaRPr lang="en-US" sz="1500">
                  <a:solidFill>
                    <a:srgbClr val="666565"/>
                  </a:solidFill>
                </a:endParaRPr>
              </a:p>
            </p:txBody>
          </p:sp>
          <p:sp>
            <p:nvSpPr>
              <p:cNvPr id="11320" name="Rectangle 96"/>
              <p:cNvSpPr>
                <a:spLocks noChangeArrowheads="1"/>
              </p:cNvSpPr>
              <p:nvPr/>
            </p:nvSpPr>
            <p:spPr bwMode="auto">
              <a:xfrm>
                <a:off x="1370" y="1805"/>
                <a:ext cx="20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en-US" sz="1500" b="1">
                    <a:solidFill>
                      <a:srgbClr val="666565"/>
                    </a:solidFill>
                  </a:rPr>
                  <a:t>160</a:t>
                </a:r>
                <a:endParaRPr lang="en-US" sz="1500">
                  <a:solidFill>
                    <a:srgbClr val="666565"/>
                  </a:solidFill>
                </a:endParaRPr>
              </a:p>
            </p:txBody>
          </p:sp>
        </p:grpSp>
        <p:sp>
          <p:nvSpPr>
            <p:cNvPr id="11295" name="Freeform 97"/>
            <p:cNvSpPr>
              <a:spLocks/>
            </p:cNvSpPr>
            <p:nvPr/>
          </p:nvSpPr>
          <p:spPr bwMode="auto">
            <a:xfrm flipV="1">
              <a:off x="1747" y="1965"/>
              <a:ext cx="1061" cy="532"/>
            </a:xfrm>
            <a:custGeom>
              <a:avLst/>
              <a:gdLst>
                <a:gd name="T0" fmla="*/ 0 w 4412"/>
                <a:gd name="T1" fmla="*/ 0 h 2210"/>
                <a:gd name="T2" fmla="*/ 0 w 4412"/>
                <a:gd name="T3" fmla="*/ 0 h 2210"/>
                <a:gd name="T4" fmla="*/ 0 w 4412"/>
                <a:gd name="T5" fmla="*/ 0 h 2210"/>
                <a:gd name="T6" fmla="*/ 0 w 4412"/>
                <a:gd name="T7" fmla="*/ 0 h 2210"/>
                <a:gd name="T8" fmla="*/ 0 w 4412"/>
                <a:gd name="T9" fmla="*/ 0 h 2210"/>
                <a:gd name="T10" fmla="*/ 0 w 4412"/>
                <a:gd name="T11" fmla="*/ 0 h 2210"/>
                <a:gd name="T12" fmla="*/ 0 w 4412"/>
                <a:gd name="T13" fmla="*/ 0 h 2210"/>
                <a:gd name="T14" fmla="*/ 0 w 4412"/>
                <a:gd name="T15" fmla="*/ 0 h 2210"/>
                <a:gd name="T16" fmla="*/ 0 w 4412"/>
                <a:gd name="T17" fmla="*/ 0 h 2210"/>
                <a:gd name="T18" fmla="*/ 0 w 4412"/>
                <a:gd name="T19" fmla="*/ 0 h 2210"/>
                <a:gd name="T20" fmla="*/ 0 w 4412"/>
                <a:gd name="T21" fmla="*/ 0 h 2210"/>
                <a:gd name="T22" fmla="*/ 0 w 4412"/>
                <a:gd name="T23" fmla="*/ 0 h 2210"/>
                <a:gd name="T24" fmla="*/ 0 w 4412"/>
                <a:gd name="T25" fmla="*/ 0 h 22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12"/>
                <a:gd name="T40" fmla="*/ 0 h 2210"/>
                <a:gd name="T41" fmla="*/ 4412 w 4412"/>
                <a:gd name="T42" fmla="*/ 2210 h 22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12" h="2210">
                  <a:moveTo>
                    <a:pt x="0" y="0"/>
                  </a:moveTo>
                  <a:lnTo>
                    <a:pt x="441" y="44"/>
                  </a:lnTo>
                  <a:lnTo>
                    <a:pt x="882" y="67"/>
                  </a:lnTo>
                  <a:lnTo>
                    <a:pt x="1103" y="647"/>
                  </a:lnTo>
                  <a:lnTo>
                    <a:pt x="1323" y="1518"/>
                  </a:lnTo>
                  <a:lnTo>
                    <a:pt x="1544" y="2210"/>
                  </a:lnTo>
                  <a:lnTo>
                    <a:pt x="1764" y="2010"/>
                  </a:lnTo>
                  <a:lnTo>
                    <a:pt x="2206" y="1541"/>
                  </a:lnTo>
                  <a:lnTo>
                    <a:pt x="2647" y="1451"/>
                  </a:lnTo>
                  <a:lnTo>
                    <a:pt x="3088" y="1183"/>
                  </a:lnTo>
                  <a:lnTo>
                    <a:pt x="3529" y="714"/>
                  </a:lnTo>
                  <a:lnTo>
                    <a:pt x="3970" y="491"/>
                  </a:lnTo>
                  <a:lnTo>
                    <a:pt x="4412" y="513"/>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nvGrpSpPr>
            <p:cNvPr id="11296" name="Group 98"/>
            <p:cNvGrpSpPr>
              <a:grpSpLocks/>
            </p:cNvGrpSpPr>
            <p:nvPr/>
          </p:nvGrpSpPr>
          <p:grpSpPr bwMode="auto">
            <a:xfrm>
              <a:off x="1699" y="1923"/>
              <a:ext cx="1146" cy="616"/>
              <a:chOff x="1060" y="1715"/>
              <a:chExt cx="1370" cy="736"/>
            </a:xfrm>
          </p:grpSpPr>
          <p:sp>
            <p:nvSpPr>
              <p:cNvPr id="11299" name="Freeform 99"/>
              <p:cNvSpPr>
                <a:spLocks/>
              </p:cNvSpPr>
              <p:nvPr/>
            </p:nvSpPr>
            <p:spPr bwMode="auto">
              <a:xfrm>
                <a:off x="1060" y="2350"/>
                <a:ext cx="101" cy="101"/>
              </a:xfrm>
              <a:custGeom>
                <a:avLst/>
                <a:gdLst>
                  <a:gd name="T0" fmla="*/ 0 w 402"/>
                  <a:gd name="T1" fmla="*/ 0 h 402"/>
                  <a:gd name="T2" fmla="*/ 0 w 402"/>
                  <a:gd name="T3" fmla="*/ 0 h 402"/>
                  <a:gd name="T4" fmla="*/ 0 w 402"/>
                  <a:gd name="T5" fmla="*/ 0 h 402"/>
                  <a:gd name="T6" fmla="*/ 0 w 402"/>
                  <a:gd name="T7" fmla="*/ 0 h 402"/>
                  <a:gd name="T8" fmla="*/ 0 w 402"/>
                  <a:gd name="T9" fmla="*/ 0 h 402"/>
                  <a:gd name="T10" fmla="*/ 0 60000 65536"/>
                  <a:gd name="T11" fmla="*/ 0 60000 65536"/>
                  <a:gd name="T12" fmla="*/ 0 60000 65536"/>
                  <a:gd name="T13" fmla="*/ 0 60000 65536"/>
                  <a:gd name="T14" fmla="*/ 0 60000 65536"/>
                  <a:gd name="T15" fmla="*/ 0 w 402"/>
                  <a:gd name="T16" fmla="*/ 0 h 402"/>
                  <a:gd name="T17" fmla="*/ 402 w 402"/>
                  <a:gd name="T18" fmla="*/ 402 h 402"/>
                </a:gdLst>
                <a:ahLst/>
                <a:cxnLst>
                  <a:cxn ang="T10">
                    <a:pos x="T0" y="T1"/>
                  </a:cxn>
                  <a:cxn ang="T11">
                    <a:pos x="T2" y="T3"/>
                  </a:cxn>
                  <a:cxn ang="T12">
                    <a:pos x="T4" y="T5"/>
                  </a:cxn>
                  <a:cxn ang="T13">
                    <a:pos x="T6" y="T7"/>
                  </a:cxn>
                  <a:cxn ang="T14">
                    <a:pos x="T8" y="T9"/>
                  </a:cxn>
                </a:cxnLst>
                <a:rect l="T15" t="T16" r="T17" b="T18"/>
                <a:pathLst>
                  <a:path w="402" h="402">
                    <a:moveTo>
                      <a:pt x="201" y="0"/>
                    </a:moveTo>
                    <a:lnTo>
                      <a:pt x="402" y="201"/>
                    </a:lnTo>
                    <a:lnTo>
                      <a:pt x="201" y="402"/>
                    </a:lnTo>
                    <a:lnTo>
                      <a:pt x="0" y="201"/>
                    </a:lnTo>
                    <a:lnTo>
                      <a:pt x="201" y="0"/>
                    </a:lnTo>
                    <a:close/>
                  </a:path>
                </a:pathLst>
              </a:custGeom>
              <a:solidFill>
                <a:srgbClr val="F6691A"/>
              </a:solidFill>
              <a:ln w="9525">
                <a:solidFill>
                  <a:schemeClr val="tx1"/>
                </a:solidFill>
                <a:round/>
                <a:headEnd/>
                <a:tailEnd/>
              </a:ln>
            </p:spPr>
            <p:txBody>
              <a:bodyPr/>
              <a:lstStyle/>
              <a:p>
                <a:endParaRPr lang="de-DE"/>
              </a:p>
            </p:txBody>
          </p:sp>
          <p:sp>
            <p:nvSpPr>
              <p:cNvPr id="11300" name="Freeform 100"/>
              <p:cNvSpPr>
                <a:spLocks/>
              </p:cNvSpPr>
              <p:nvPr/>
            </p:nvSpPr>
            <p:spPr bwMode="auto">
              <a:xfrm>
                <a:off x="1187" y="2338"/>
                <a:ext cx="101" cy="100"/>
              </a:xfrm>
              <a:custGeom>
                <a:avLst/>
                <a:gdLst>
                  <a:gd name="T0" fmla="*/ 0 w 403"/>
                  <a:gd name="T1" fmla="*/ 0 h 403"/>
                  <a:gd name="T2" fmla="*/ 0 w 403"/>
                  <a:gd name="T3" fmla="*/ 0 h 403"/>
                  <a:gd name="T4" fmla="*/ 0 w 403"/>
                  <a:gd name="T5" fmla="*/ 0 h 403"/>
                  <a:gd name="T6" fmla="*/ 0 w 403"/>
                  <a:gd name="T7" fmla="*/ 0 h 403"/>
                  <a:gd name="T8" fmla="*/ 0 w 403"/>
                  <a:gd name="T9" fmla="*/ 0 h 403"/>
                  <a:gd name="T10" fmla="*/ 0 60000 65536"/>
                  <a:gd name="T11" fmla="*/ 0 60000 65536"/>
                  <a:gd name="T12" fmla="*/ 0 60000 65536"/>
                  <a:gd name="T13" fmla="*/ 0 60000 65536"/>
                  <a:gd name="T14" fmla="*/ 0 60000 65536"/>
                  <a:gd name="T15" fmla="*/ 0 w 403"/>
                  <a:gd name="T16" fmla="*/ 0 h 403"/>
                  <a:gd name="T17" fmla="*/ 403 w 403"/>
                  <a:gd name="T18" fmla="*/ 403 h 403"/>
                </a:gdLst>
                <a:ahLst/>
                <a:cxnLst>
                  <a:cxn ang="T10">
                    <a:pos x="T0" y="T1"/>
                  </a:cxn>
                  <a:cxn ang="T11">
                    <a:pos x="T2" y="T3"/>
                  </a:cxn>
                  <a:cxn ang="T12">
                    <a:pos x="T4" y="T5"/>
                  </a:cxn>
                  <a:cxn ang="T13">
                    <a:pos x="T6" y="T7"/>
                  </a:cxn>
                  <a:cxn ang="T14">
                    <a:pos x="T8" y="T9"/>
                  </a:cxn>
                </a:cxnLst>
                <a:rect l="T15" t="T16" r="T17" b="T18"/>
                <a:pathLst>
                  <a:path w="403" h="403">
                    <a:moveTo>
                      <a:pt x="202" y="0"/>
                    </a:moveTo>
                    <a:lnTo>
                      <a:pt x="403" y="201"/>
                    </a:lnTo>
                    <a:lnTo>
                      <a:pt x="202" y="403"/>
                    </a:lnTo>
                    <a:lnTo>
                      <a:pt x="0" y="201"/>
                    </a:lnTo>
                    <a:lnTo>
                      <a:pt x="202" y="0"/>
                    </a:lnTo>
                    <a:close/>
                  </a:path>
                </a:pathLst>
              </a:custGeom>
              <a:solidFill>
                <a:srgbClr val="F6691A"/>
              </a:solidFill>
              <a:ln w="9525">
                <a:solidFill>
                  <a:schemeClr val="tx1"/>
                </a:solidFill>
                <a:round/>
                <a:headEnd/>
                <a:tailEnd/>
              </a:ln>
            </p:spPr>
            <p:txBody>
              <a:bodyPr/>
              <a:lstStyle/>
              <a:p>
                <a:endParaRPr lang="de-DE"/>
              </a:p>
            </p:txBody>
          </p:sp>
          <p:sp>
            <p:nvSpPr>
              <p:cNvPr id="11301" name="Freeform 101"/>
              <p:cNvSpPr>
                <a:spLocks/>
              </p:cNvSpPr>
              <p:nvPr/>
            </p:nvSpPr>
            <p:spPr bwMode="auto">
              <a:xfrm>
                <a:off x="1314" y="2331"/>
                <a:ext cx="101" cy="101"/>
              </a:xfrm>
              <a:custGeom>
                <a:avLst/>
                <a:gdLst>
                  <a:gd name="T0" fmla="*/ 0 w 402"/>
                  <a:gd name="T1" fmla="*/ 0 h 402"/>
                  <a:gd name="T2" fmla="*/ 0 w 402"/>
                  <a:gd name="T3" fmla="*/ 0 h 402"/>
                  <a:gd name="T4" fmla="*/ 0 w 402"/>
                  <a:gd name="T5" fmla="*/ 0 h 402"/>
                  <a:gd name="T6" fmla="*/ 0 w 402"/>
                  <a:gd name="T7" fmla="*/ 0 h 402"/>
                  <a:gd name="T8" fmla="*/ 0 w 402"/>
                  <a:gd name="T9" fmla="*/ 0 h 402"/>
                  <a:gd name="T10" fmla="*/ 0 60000 65536"/>
                  <a:gd name="T11" fmla="*/ 0 60000 65536"/>
                  <a:gd name="T12" fmla="*/ 0 60000 65536"/>
                  <a:gd name="T13" fmla="*/ 0 60000 65536"/>
                  <a:gd name="T14" fmla="*/ 0 60000 65536"/>
                  <a:gd name="T15" fmla="*/ 0 w 402"/>
                  <a:gd name="T16" fmla="*/ 0 h 402"/>
                  <a:gd name="T17" fmla="*/ 402 w 402"/>
                  <a:gd name="T18" fmla="*/ 402 h 402"/>
                </a:gdLst>
                <a:ahLst/>
                <a:cxnLst>
                  <a:cxn ang="T10">
                    <a:pos x="T0" y="T1"/>
                  </a:cxn>
                  <a:cxn ang="T11">
                    <a:pos x="T2" y="T3"/>
                  </a:cxn>
                  <a:cxn ang="T12">
                    <a:pos x="T4" y="T5"/>
                  </a:cxn>
                  <a:cxn ang="T13">
                    <a:pos x="T6" y="T7"/>
                  </a:cxn>
                  <a:cxn ang="T14">
                    <a:pos x="T8" y="T9"/>
                  </a:cxn>
                </a:cxnLst>
                <a:rect l="T15" t="T16" r="T17" b="T18"/>
                <a:pathLst>
                  <a:path w="402" h="402">
                    <a:moveTo>
                      <a:pt x="201" y="0"/>
                    </a:moveTo>
                    <a:lnTo>
                      <a:pt x="402" y="201"/>
                    </a:lnTo>
                    <a:lnTo>
                      <a:pt x="201" y="402"/>
                    </a:lnTo>
                    <a:lnTo>
                      <a:pt x="0" y="201"/>
                    </a:lnTo>
                    <a:lnTo>
                      <a:pt x="201" y="0"/>
                    </a:lnTo>
                    <a:close/>
                  </a:path>
                </a:pathLst>
              </a:custGeom>
              <a:solidFill>
                <a:srgbClr val="F6691A"/>
              </a:solidFill>
              <a:ln w="9525">
                <a:solidFill>
                  <a:schemeClr val="tx1"/>
                </a:solidFill>
                <a:round/>
                <a:headEnd/>
                <a:tailEnd/>
              </a:ln>
            </p:spPr>
            <p:txBody>
              <a:bodyPr/>
              <a:lstStyle/>
              <a:p>
                <a:endParaRPr lang="de-DE"/>
              </a:p>
            </p:txBody>
          </p:sp>
          <p:sp>
            <p:nvSpPr>
              <p:cNvPr id="11302" name="Freeform 102"/>
              <p:cNvSpPr>
                <a:spLocks/>
              </p:cNvSpPr>
              <p:nvPr/>
            </p:nvSpPr>
            <p:spPr bwMode="auto">
              <a:xfrm>
                <a:off x="1378" y="2164"/>
                <a:ext cx="100" cy="101"/>
              </a:xfrm>
              <a:custGeom>
                <a:avLst/>
                <a:gdLst>
                  <a:gd name="T0" fmla="*/ 0 w 403"/>
                  <a:gd name="T1" fmla="*/ 0 h 402"/>
                  <a:gd name="T2" fmla="*/ 0 w 403"/>
                  <a:gd name="T3" fmla="*/ 0 h 402"/>
                  <a:gd name="T4" fmla="*/ 0 w 403"/>
                  <a:gd name="T5" fmla="*/ 0 h 402"/>
                  <a:gd name="T6" fmla="*/ 0 w 403"/>
                  <a:gd name="T7" fmla="*/ 0 h 402"/>
                  <a:gd name="T8" fmla="*/ 0 w 403"/>
                  <a:gd name="T9" fmla="*/ 0 h 402"/>
                  <a:gd name="T10" fmla="*/ 0 60000 65536"/>
                  <a:gd name="T11" fmla="*/ 0 60000 65536"/>
                  <a:gd name="T12" fmla="*/ 0 60000 65536"/>
                  <a:gd name="T13" fmla="*/ 0 60000 65536"/>
                  <a:gd name="T14" fmla="*/ 0 60000 65536"/>
                  <a:gd name="T15" fmla="*/ 0 w 403"/>
                  <a:gd name="T16" fmla="*/ 0 h 402"/>
                  <a:gd name="T17" fmla="*/ 403 w 403"/>
                  <a:gd name="T18" fmla="*/ 402 h 402"/>
                </a:gdLst>
                <a:ahLst/>
                <a:cxnLst>
                  <a:cxn ang="T10">
                    <a:pos x="T0" y="T1"/>
                  </a:cxn>
                  <a:cxn ang="T11">
                    <a:pos x="T2" y="T3"/>
                  </a:cxn>
                  <a:cxn ang="T12">
                    <a:pos x="T4" y="T5"/>
                  </a:cxn>
                  <a:cxn ang="T13">
                    <a:pos x="T6" y="T7"/>
                  </a:cxn>
                  <a:cxn ang="T14">
                    <a:pos x="T8" y="T9"/>
                  </a:cxn>
                </a:cxnLst>
                <a:rect l="T15" t="T16" r="T17" b="T18"/>
                <a:pathLst>
                  <a:path w="403" h="402">
                    <a:moveTo>
                      <a:pt x="201" y="0"/>
                    </a:moveTo>
                    <a:lnTo>
                      <a:pt x="403" y="201"/>
                    </a:lnTo>
                    <a:lnTo>
                      <a:pt x="201" y="402"/>
                    </a:lnTo>
                    <a:lnTo>
                      <a:pt x="0" y="201"/>
                    </a:lnTo>
                    <a:lnTo>
                      <a:pt x="201" y="0"/>
                    </a:lnTo>
                    <a:close/>
                  </a:path>
                </a:pathLst>
              </a:custGeom>
              <a:solidFill>
                <a:srgbClr val="F6691A"/>
              </a:solidFill>
              <a:ln w="9525">
                <a:solidFill>
                  <a:schemeClr val="tx1"/>
                </a:solidFill>
                <a:round/>
                <a:headEnd/>
                <a:tailEnd/>
              </a:ln>
            </p:spPr>
            <p:txBody>
              <a:bodyPr/>
              <a:lstStyle/>
              <a:p>
                <a:endParaRPr lang="de-DE"/>
              </a:p>
            </p:txBody>
          </p:sp>
          <p:sp>
            <p:nvSpPr>
              <p:cNvPr id="11303" name="Freeform 103"/>
              <p:cNvSpPr>
                <a:spLocks/>
              </p:cNvSpPr>
              <p:nvPr/>
            </p:nvSpPr>
            <p:spPr bwMode="auto">
              <a:xfrm>
                <a:off x="1439" y="1914"/>
                <a:ext cx="101" cy="100"/>
              </a:xfrm>
              <a:custGeom>
                <a:avLst/>
                <a:gdLst>
                  <a:gd name="T0" fmla="*/ 0 w 403"/>
                  <a:gd name="T1" fmla="*/ 0 h 402"/>
                  <a:gd name="T2" fmla="*/ 0 w 403"/>
                  <a:gd name="T3" fmla="*/ 0 h 402"/>
                  <a:gd name="T4" fmla="*/ 0 w 403"/>
                  <a:gd name="T5" fmla="*/ 0 h 402"/>
                  <a:gd name="T6" fmla="*/ 0 w 403"/>
                  <a:gd name="T7" fmla="*/ 0 h 402"/>
                  <a:gd name="T8" fmla="*/ 0 w 403"/>
                  <a:gd name="T9" fmla="*/ 0 h 402"/>
                  <a:gd name="T10" fmla="*/ 0 60000 65536"/>
                  <a:gd name="T11" fmla="*/ 0 60000 65536"/>
                  <a:gd name="T12" fmla="*/ 0 60000 65536"/>
                  <a:gd name="T13" fmla="*/ 0 60000 65536"/>
                  <a:gd name="T14" fmla="*/ 0 60000 65536"/>
                  <a:gd name="T15" fmla="*/ 0 w 403"/>
                  <a:gd name="T16" fmla="*/ 0 h 402"/>
                  <a:gd name="T17" fmla="*/ 403 w 403"/>
                  <a:gd name="T18" fmla="*/ 402 h 402"/>
                </a:gdLst>
                <a:ahLst/>
                <a:cxnLst>
                  <a:cxn ang="T10">
                    <a:pos x="T0" y="T1"/>
                  </a:cxn>
                  <a:cxn ang="T11">
                    <a:pos x="T2" y="T3"/>
                  </a:cxn>
                  <a:cxn ang="T12">
                    <a:pos x="T4" y="T5"/>
                  </a:cxn>
                  <a:cxn ang="T13">
                    <a:pos x="T6" y="T7"/>
                  </a:cxn>
                  <a:cxn ang="T14">
                    <a:pos x="T8" y="T9"/>
                  </a:cxn>
                </a:cxnLst>
                <a:rect l="T15" t="T16" r="T17" b="T18"/>
                <a:pathLst>
                  <a:path w="403" h="402">
                    <a:moveTo>
                      <a:pt x="201" y="0"/>
                    </a:moveTo>
                    <a:lnTo>
                      <a:pt x="403" y="201"/>
                    </a:lnTo>
                    <a:lnTo>
                      <a:pt x="201" y="402"/>
                    </a:lnTo>
                    <a:lnTo>
                      <a:pt x="0" y="201"/>
                    </a:lnTo>
                    <a:lnTo>
                      <a:pt x="201" y="0"/>
                    </a:lnTo>
                    <a:close/>
                  </a:path>
                </a:pathLst>
              </a:custGeom>
              <a:solidFill>
                <a:srgbClr val="F6691A"/>
              </a:solidFill>
              <a:ln w="9525">
                <a:solidFill>
                  <a:schemeClr val="tx1"/>
                </a:solidFill>
                <a:round/>
                <a:headEnd/>
                <a:tailEnd/>
              </a:ln>
            </p:spPr>
            <p:txBody>
              <a:bodyPr/>
              <a:lstStyle/>
              <a:p>
                <a:endParaRPr lang="de-DE"/>
              </a:p>
            </p:txBody>
          </p:sp>
          <p:sp>
            <p:nvSpPr>
              <p:cNvPr id="11304" name="Freeform 104"/>
              <p:cNvSpPr>
                <a:spLocks/>
              </p:cNvSpPr>
              <p:nvPr/>
            </p:nvSpPr>
            <p:spPr bwMode="auto">
              <a:xfrm>
                <a:off x="1505" y="1715"/>
                <a:ext cx="100" cy="100"/>
              </a:xfrm>
              <a:custGeom>
                <a:avLst/>
                <a:gdLst>
                  <a:gd name="T0" fmla="*/ 0 w 403"/>
                  <a:gd name="T1" fmla="*/ 0 h 403"/>
                  <a:gd name="T2" fmla="*/ 0 w 403"/>
                  <a:gd name="T3" fmla="*/ 0 h 403"/>
                  <a:gd name="T4" fmla="*/ 0 w 403"/>
                  <a:gd name="T5" fmla="*/ 0 h 403"/>
                  <a:gd name="T6" fmla="*/ 0 w 403"/>
                  <a:gd name="T7" fmla="*/ 0 h 403"/>
                  <a:gd name="T8" fmla="*/ 0 w 403"/>
                  <a:gd name="T9" fmla="*/ 0 h 403"/>
                  <a:gd name="T10" fmla="*/ 0 60000 65536"/>
                  <a:gd name="T11" fmla="*/ 0 60000 65536"/>
                  <a:gd name="T12" fmla="*/ 0 60000 65536"/>
                  <a:gd name="T13" fmla="*/ 0 60000 65536"/>
                  <a:gd name="T14" fmla="*/ 0 60000 65536"/>
                  <a:gd name="T15" fmla="*/ 0 w 403"/>
                  <a:gd name="T16" fmla="*/ 0 h 403"/>
                  <a:gd name="T17" fmla="*/ 403 w 403"/>
                  <a:gd name="T18" fmla="*/ 403 h 403"/>
                </a:gdLst>
                <a:ahLst/>
                <a:cxnLst>
                  <a:cxn ang="T10">
                    <a:pos x="T0" y="T1"/>
                  </a:cxn>
                  <a:cxn ang="T11">
                    <a:pos x="T2" y="T3"/>
                  </a:cxn>
                  <a:cxn ang="T12">
                    <a:pos x="T4" y="T5"/>
                  </a:cxn>
                  <a:cxn ang="T13">
                    <a:pos x="T6" y="T7"/>
                  </a:cxn>
                  <a:cxn ang="T14">
                    <a:pos x="T8" y="T9"/>
                  </a:cxn>
                </a:cxnLst>
                <a:rect l="T15" t="T16" r="T17" b="T18"/>
                <a:pathLst>
                  <a:path w="403" h="403">
                    <a:moveTo>
                      <a:pt x="202" y="0"/>
                    </a:moveTo>
                    <a:lnTo>
                      <a:pt x="403" y="201"/>
                    </a:lnTo>
                    <a:lnTo>
                      <a:pt x="202" y="403"/>
                    </a:lnTo>
                    <a:lnTo>
                      <a:pt x="0" y="201"/>
                    </a:lnTo>
                    <a:lnTo>
                      <a:pt x="202" y="0"/>
                    </a:lnTo>
                    <a:close/>
                  </a:path>
                </a:pathLst>
              </a:custGeom>
              <a:solidFill>
                <a:srgbClr val="F6691A"/>
              </a:solidFill>
              <a:ln w="9525">
                <a:solidFill>
                  <a:schemeClr val="tx1"/>
                </a:solidFill>
                <a:round/>
                <a:headEnd/>
                <a:tailEnd/>
              </a:ln>
            </p:spPr>
            <p:txBody>
              <a:bodyPr/>
              <a:lstStyle/>
              <a:p>
                <a:endParaRPr lang="de-DE"/>
              </a:p>
            </p:txBody>
          </p:sp>
          <p:sp>
            <p:nvSpPr>
              <p:cNvPr id="11305" name="Freeform 105"/>
              <p:cNvSpPr>
                <a:spLocks/>
              </p:cNvSpPr>
              <p:nvPr/>
            </p:nvSpPr>
            <p:spPr bwMode="auto">
              <a:xfrm>
                <a:off x="1568" y="1772"/>
                <a:ext cx="101" cy="101"/>
              </a:xfrm>
              <a:custGeom>
                <a:avLst/>
                <a:gdLst>
                  <a:gd name="T0" fmla="*/ 0 w 402"/>
                  <a:gd name="T1" fmla="*/ 0 h 403"/>
                  <a:gd name="T2" fmla="*/ 0 w 402"/>
                  <a:gd name="T3" fmla="*/ 0 h 403"/>
                  <a:gd name="T4" fmla="*/ 0 w 402"/>
                  <a:gd name="T5" fmla="*/ 0 h 403"/>
                  <a:gd name="T6" fmla="*/ 0 w 402"/>
                  <a:gd name="T7" fmla="*/ 0 h 403"/>
                  <a:gd name="T8" fmla="*/ 0 w 402"/>
                  <a:gd name="T9" fmla="*/ 0 h 403"/>
                  <a:gd name="T10" fmla="*/ 0 60000 65536"/>
                  <a:gd name="T11" fmla="*/ 0 60000 65536"/>
                  <a:gd name="T12" fmla="*/ 0 60000 65536"/>
                  <a:gd name="T13" fmla="*/ 0 60000 65536"/>
                  <a:gd name="T14" fmla="*/ 0 60000 65536"/>
                  <a:gd name="T15" fmla="*/ 0 w 402"/>
                  <a:gd name="T16" fmla="*/ 0 h 403"/>
                  <a:gd name="T17" fmla="*/ 402 w 402"/>
                  <a:gd name="T18" fmla="*/ 403 h 403"/>
                </a:gdLst>
                <a:ahLst/>
                <a:cxnLst>
                  <a:cxn ang="T10">
                    <a:pos x="T0" y="T1"/>
                  </a:cxn>
                  <a:cxn ang="T11">
                    <a:pos x="T2" y="T3"/>
                  </a:cxn>
                  <a:cxn ang="T12">
                    <a:pos x="T4" y="T5"/>
                  </a:cxn>
                  <a:cxn ang="T13">
                    <a:pos x="T6" y="T7"/>
                  </a:cxn>
                  <a:cxn ang="T14">
                    <a:pos x="T8" y="T9"/>
                  </a:cxn>
                </a:cxnLst>
                <a:rect l="T15" t="T16" r="T17" b="T18"/>
                <a:pathLst>
                  <a:path w="402" h="403">
                    <a:moveTo>
                      <a:pt x="201" y="0"/>
                    </a:moveTo>
                    <a:lnTo>
                      <a:pt x="402" y="201"/>
                    </a:lnTo>
                    <a:lnTo>
                      <a:pt x="201" y="403"/>
                    </a:lnTo>
                    <a:lnTo>
                      <a:pt x="0" y="201"/>
                    </a:lnTo>
                    <a:lnTo>
                      <a:pt x="201" y="0"/>
                    </a:lnTo>
                    <a:close/>
                  </a:path>
                </a:pathLst>
              </a:custGeom>
              <a:solidFill>
                <a:srgbClr val="F6691A"/>
              </a:solidFill>
              <a:ln w="9525">
                <a:solidFill>
                  <a:schemeClr val="tx1"/>
                </a:solidFill>
                <a:round/>
                <a:headEnd/>
                <a:tailEnd/>
              </a:ln>
            </p:spPr>
            <p:txBody>
              <a:bodyPr/>
              <a:lstStyle/>
              <a:p>
                <a:endParaRPr lang="de-DE"/>
              </a:p>
            </p:txBody>
          </p:sp>
          <p:sp>
            <p:nvSpPr>
              <p:cNvPr id="11306" name="Freeform 106"/>
              <p:cNvSpPr>
                <a:spLocks/>
              </p:cNvSpPr>
              <p:nvPr/>
            </p:nvSpPr>
            <p:spPr bwMode="auto">
              <a:xfrm>
                <a:off x="1695" y="1907"/>
                <a:ext cx="101" cy="101"/>
              </a:xfrm>
              <a:custGeom>
                <a:avLst/>
                <a:gdLst>
                  <a:gd name="T0" fmla="*/ 0 w 403"/>
                  <a:gd name="T1" fmla="*/ 0 h 403"/>
                  <a:gd name="T2" fmla="*/ 0 w 403"/>
                  <a:gd name="T3" fmla="*/ 0 h 403"/>
                  <a:gd name="T4" fmla="*/ 0 w 403"/>
                  <a:gd name="T5" fmla="*/ 0 h 403"/>
                  <a:gd name="T6" fmla="*/ 0 w 403"/>
                  <a:gd name="T7" fmla="*/ 0 h 403"/>
                  <a:gd name="T8" fmla="*/ 0 w 403"/>
                  <a:gd name="T9" fmla="*/ 0 h 403"/>
                  <a:gd name="T10" fmla="*/ 0 60000 65536"/>
                  <a:gd name="T11" fmla="*/ 0 60000 65536"/>
                  <a:gd name="T12" fmla="*/ 0 60000 65536"/>
                  <a:gd name="T13" fmla="*/ 0 60000 65536"/>
                  <a:gd name="T14" fmla="*/ 0 60000 65536"/>
                  <a:gd name="T15" fmla="*/ 0 w 403"/>
                  <a:gd name="T16" fmla="*/ 0 h 403"/>
                  <a:gd name="T17" fmla="*/ 403 w 403"/>
                  <a:gd name="T18" fmla="*/ 403 h 403"/>
                </a:gdLst>
                <a:ahLst/>
                <a:cxnLst>
                  <a:cxn ang="T10">
                    <a:pos x="T0" y="T1"/>
                  </a:cxn>
                  <a:cxn ang="T11">
                    <a:pos x="T2" y="T3"/>
                  </a:cxn>
                  <a:cxn ang="T12">
                    <a:pos x="T4" y="T5"/>
                  </a:cxn>
                  <a:cxn ang="T13">
                    <a:pos x="T6" y="T7"/>
                  </a:cxn>
                  <a:cxn ang="T14">
                    <a:pos x="T8" y="T9"/>
                  </a:cxn>
                </a:cxnLst>
                <a:rect l="T15" t="T16" r="T17" b="T18"/>
                <a:pathLst>
                  <a:path w="403" h="403">
                    <a:moveTo>
                      <a:pt x="202" y="0"/>
                    </a:moveTo>
                    <a:lnTo>
                      <a:pt x="403" y="202"/>
                    </a:lnTo>
                    <a:lnTo>
                      <a:pt x="202" y="403"/>
                    </a:lnTo>
                    <a:lnTo>
                      <a:pt x="0" y="202"/>
                    </a:lnTo>
                    <a:lnTo>
                      <a:pt x="202" y="0"/>
                    </a:lnTo>
                    <a:close/>
                  </a:path>
                </a:pathLst>
              </a:custGeom>
              <a:solidFill>
                <a:srgbClr val="F6691A"/>
              </a:solidFill>
              <a:ln w="9525">
                <a:solidFill>
                  <a:schemeClr val="tx1"/>
                </a:solidFill>
                <a:round/>
                <a:headEnd/>
                <a:tailEnd/>
              </a:ln>
            </p:spPr>
            <p:txBody>
              <a:bodyPr/>
              <a:lstStyle/>
              <a:p>
                <a:endParaRPr lang="de-DE"/>
              </a:p>
            </p:txBody>
          </p:sp>
          <p:sp>
            <p:nvSpPr>
              <p:cNvPr id="11307" name="Freeform 107"/>
              <p:cNvSpPr>
                <a:spLocks/>
              </p:cNvSpPr>
              <p:nvPr/>
            </p:nvSpPr>
            <p:spPr bwMode="auto">
              <a:xfrm>
                <a:off x="1822" y="1933"/>
                <a:ext cx="101" cy="101"/>
              </a:xfrm>
              <a:custGeom>
                <a:avLst/>
                <a:gdLst>
                  <a:gd name="T0" fmla="*/ 0 w 402"/>
                  <a:gd name="T1" fmla="*/ 0 h 403"/>
                  <a:gd name="T2" fmla="*/ 0 w 402"/>
                  <a:gd name="T3" fmla="*/ 0 h 403"/>
                  <a:gd name="T4" fmla="*/ 0 w 402"/>
                  <a:gd name="T5" fmla="*/ 0 h 403"/>
                  <a:gd name="T6" fmla="*/ 0 w 402"/>
                  <a:gd name="T7" fmla="*/ 0 h 403"/>
                  <a:gd name="T8" fmla="*/ 0 w 402"/>
                  <a:gd name="T9" fmla="*/ 0 h 403"/>
                  <a:gd name="T10" fmla="*/ 0 60000 65536"/>
                  <a:gd name="T11" fmla="*/ 0 60000 65536"/>
                  <a:gd name="T12" fmla="*/ 0 60000 65536"/>
                  <a:gd name="T13" fmla="*/ 0 60000 65536"/>
                  <a:gd name="T14" fmla="*/ 0 60000 65536"/>
                  <a:gd name="T15" fmla="*/ 0 w 402"/>
                  <a:gd name="T16" fmla="*/ 0 h 403"/>
                  <a:gd name="T17" fmla="*/ 402 w 402"/>
                  <a:gd name="T18" fmla="*/ 403 h 403"/>
                </a:gdLst>
                <a:ahLst/>
                <a:cxnLst>
                  <a:cxn ang="T10">
                    <a:pos x="T0" y="T1"/>
                  </a:cxn>
                  <a:cxn ang="T11">
                    <a:pos x="T2" y="T3"/>
                  </a:cxn>
                  <a:cxn ang="T12">
                    <a:pos x="T4" y="T5"/>
                  </a:cxn>
                  <a:cxn ang="T13">
                    <a:pos x="T6" y="T7"/>
                  </a:cxn>
                  <a:cxn ang="T14">
                    <a:pos x="T8" y="T9"/>
                  </a:cxn>
                </a:cxnLst>
                <a:rect l="T15" t="T16" r="T17" b="T18"/>
                <a:pathLst>
                  <a:path w="402" h="403">
                    <a:moveTo>
                      <a:pt x="201" y="0"/>
                    </a:moveTo>
                    <a:lnTo>
                      <a:pt x="402" y="201"/>
                    </a:lnTo>
                    <a:lnTo>
                      <a:pt x="201" y="403"/>
                    </a:lnTo>
                    <a:lnTo>
                      <a:pt x="0" y="201"/>
                    </a:lnTo>
                    <a:lnTo>
                      <a:pt x="201" y="0"/>
                    </a:lnTo>
                    <a:close/>
                  </a:path>
                </a:pathLst>
              </a:custGeom>
              <a:solidFill>
                <a:srgbClr val="F6691A"/>
              </a:solidFill>
              <a:ln w="9525">
                <a:solidFill>
                  <a:schemeClr val="tx1"/>
                </a:solidFill>
                <a:round/>
                <a:headEnd/>
                <a:tailEnd/>
              </a:ln>
            </p:spPr>
            <p:txBody>
              <a:bodyPr/>
              <a:lstStyle/>
              <a:p>
                <a:endParaRPr lang="de-DE"/>
              </a:p>
            </p:txBody>
          </p:sp>
          <p:sp>
            <p:nvSpPr>
              <p:cNvPr id="11308" name="Freeform 108"/>
              <p:cNvSpPr>
                <a:spLocks/>
              </p:cNvSpPr>
              <p:nvPr/>
            </p:nvSpPr>
            <p:spPr bwMode="auto">
              <a:xfrm>
                <a:off x="1949" y="2010"/>
                <a:ext cx="100" cy="101"/>
              </a:xfrm>
              <a:custGeom>
                <a:avLst/>
                <a:gdLst>
                  <a:gd name="T0" fmla="*/ 0 w 403"/>
                  <a:gd name="T1" fmla="*/ 0 h 403"/>
                  <a:gd name="T2" fmla="*/ 0 w 403"/>
                  <a:gd name="T3" fmla="*/ 0 h 403"/>
                  <a:gd name="T4" fmla="*/ 0 w 403"/>
                  <a:gd name="T5" fmla="*/ 0 h 403"/>
                  <a:gd name="T6" fmla="*/ 0 w 403"/>
                  <a:gd name="T7" fmla="*/ 0 h 403"/>
                  <a:gd name="T8" fmla="*/ 0 w 403"/>
                  <a:gd name="T9" fmla="*/ 0 h 403"/>
                  <a:gd name="T10" fmla="*/ 0 60000 65536"/>
                  <a:gd name="T11" fmla="*/ 0 60000 65536"/>
                  <a:gd name="T12" fmla="*/ 0 60000 65536"/>
                  <a:gd name="T13" fmla="*/ 0 60000 65536"/>
                  <a:gd name="T14" fmla="*/ 0 60000 65536"/>
                  <a:gd name="T15" fmla="*/ 0 w 403"/>
                  <a:gd name="T16" fmla="*/ 0 h 403"/>
                  <a:gd name="T17" fmla="*/ 403 w 403"/>
                  <a:gd name="T18" fmla="*/ 403 h 403"/>
                </a:gdLst>
                <a:ahLst/>
                <a:cxnLst>
                  <a:cxn ang="T10">
                    <a:pos x="T0" y="T1"/>
                  </a:cxn>
                  <a:cxn ang="T11">
                    <a:pos x="T2" y="T3"/>
                  </a:cxn>
                  <a:cxn ang="T12">
                    <a:pos x="T4" y="T5"/>
                  </a:cxn>
                  <a:cxn ang="T13">
                    <a:pos x="T6" y="T7"/>
                  </a:cxn>
                  <a:cxn ang="T14">
                    <a:pos x="T8" y="T9"/>
                  </a:cxn>
                </a:cxnLst>
                <a:rect l="T15" t="T16" r="T17" b="T18"/>
                <a:pathLst>
                  <a:path w="403" h="403">
                    <a:moveTo>
                      <a:pt x="201" y="0"/>
                    </a:moveTo>
                    <a:lnTo>
                      <a:pt x="403" y="201"/>
                    </a:lnTo>
                    <a:lnTo>
                      <a:pt x="201" y="403"/>
                    </a:lnTo>
                    <a:lnTo>
                      <a:pt x="0" y="201"/>
                    </a:lnTo>
                    <a:lnTo>
                      <a:pt x="201" y="0"/>
                    </a:lnTo>
                    <a:close/>
                  </a:path>
                </a:pathLst>
              </a:custGeom>
              <a:solidFill>
                <a:srgbClr val="F6691A"/>
              </a:solidFill>
              <a:ln w="9525">
                <a:solidFill>
                  <a:schemeClr val="tx1"/>
                </a:solidFill>
                <a:round/>
                <a:headEnd/>
                <a:tailEnd/>
              </a:ln>
            </p:spPr>
            <p:txBody>
              <a:bodyPr/>
              <a:lstStyle/>
              <a:p>
                <a:endParaRPr lang="de-DE"/>
              </a:p>
            </p:txBody>
          </p:sp>
          <p:sp>
            <p:nvSpPr>
              <p:cNvPr id="11309" name="Freeform 109"/>
              <p:cNvSpPr>
                <a:spLocks/>
              </p:cNvSpPr>
              <p:nvPr/>
            </p:nvSpPr>
            <p:spPr bwMode="auto">
              <a:xfrm>
                <a:off x="2076" y="2145"/>
                <a:ext cx="100" cy="101"/>
              </a:xfrm>
              <a:custGeom>
                <a:avLst/>
                <a:gdLst>
                  <a:gd name="T0" fmla="*/ 0 w 402"/>
                  <a:gd name="T1" fmla="*/ 0 h 402"/>
                  <a:gd name="T2" fmla="*/ 0 w 402"/>
                  <a:gd name="T3" fmla="*/ 0 h 402"/>
                  <a:gd name="T4" fmla="*/ 0 w 402"/>
                  <a:gd name="T5" fmla="*/ 0 h 402"/>
                  <a:gd name="T6" fmla="*/ 0 w 402"/>
                  <a:gd name="T7" fmla="*/ 0 h 402"/>
                  <a:gd name="T8" fmla="*/ 0 w 402"/>
                  <a:gd name="T9" fmla="*/ 0 h 402"/>
                  <a:gd name="T10" fmla="*/ 0 60000 65536"/>
                  <a:gd name="T11" fmla="*/ 0 60000 65536"/>
                  <a:gd name="T12" fmla="*/ 0 60000 65536"/>
                  <a:gd name="T13" fmla="*/ 0 60000 65536"/>
                  <a:gd name="T14" fmla="*/ 0 60000 65536"/>
                  <a:gd name="T15" fmla="*/ 0 w 402"/>
                  <a:gd name="T16" fmla="*/ 0 h 402"/>
                  <a:gd name="T17" fmla="*/ 402 w 402"/>
                  <a:gd name="T18" fmla="*/ 402 h 402"/>
                </a:gdLst>
                <a:ahLst/>
                <a:cxnLst>
                  <a:cxn ang="T10">
                    <a:pos x="T0" y="T1"/>
                  </a:cxn>
                  <a:cxn ang="T11">
                    <a:pos x="T2" y="T3"/>
                  </a:cxn>
                  <a:cxn ang="T12">
                    <a:pos x="T4" y="T5"/>
                  </a:cxn>
                  <a:cxn ang="T13">
                    <a:pos x="T6" y="T7"/>
                  </a:cxn>
                  <a:cxn ang="T14">
                    <a:pos x="T8" y="T9"/>
                  </a:cxn>
                </a:cxnLst>
                <a:rect l="T15" t="T16" r="T17" b="T18"/>
                <a:pathLst>
                  <a:path w="402" h="402">
                    <a:moveTo>
                      <a:pt x="201" y="0"/>
                    </a:moveTo>
                    <a:lnTo>
                      <a:pt x="402" y="201"/>
                    </a:lnTo>
                    <a:lnTo>
                      <a:pt x="201" y="402"/>
                    </a:lnTo>
                    <a:lnTo>
                      <a:pt x="0" y="201"/>
                    </a:lnTo>
                    <a:lnTo>
                      <a:pt x="201" y="0"/>
                    </a:lnTo>
                    <a:close/>
                  </a:path>
                </a:pathLst>
              </a:custGeom>
              <a:solidFill>
                <a:srgbClr val="F6691A"/>
              </a:solidFill>
              <a:ln w="9525">
                <a:solidFill>
                  <a:schemeClr val="tx1"/>
                </a:solidFill>
                <a:round/>
                <a:headEnd/>
                <a:tailEnd/>
              </a:ln>
            </p:spPr>
            <p:txBody>
              <a:bodyPr/>
              <a:lstStyle/>
              <a:p>
                <a:endParaRPr lang="de-DE"/>
              </a:p>
            </p:txBody>
          </p:sp>
          <p:sp>
            <p:nvSpPr>
              <p:cNvPr id="11310" name="Freeform 110"/>
              <p:cNvSpPr>
                <a:spLocks/>
              </p:cNvSpPr>
              <p:nvPr/>
            </p:nvSpPr>
            <p:spPr bwMode="auto">
              <a:xfrm>
                <a:off x="2202" y="2209"/>
                <a:ext cx="101" cy="101"/>
              </a:xfrm>
              <a:custGeom>
                <a:avLst/>
                <a:gdLst>
                  <a:gd name="T0" fmla="*/ 0 w 403"/>
                  <a:gd name="T1" fmla="*/ 0 h 403"/>
                  <a:gd name="T2" fmla="*/ 0 w 403"/>
                  <a:gd name="T3" fmla="*/ 0 h 403"/>
                  <a:gd name="T4" fmla="*/ 0 w 403"/>
                  <a:gd name="T5" fmla="*/ 0 h 403"/>
                  <a:gd name="T6" fmla="*/ 0 w 403"/>
                  <a:gd name="T7" fmla="*/ 0 h 403"/>
                  <a:gd name="T8" fmla="*/ 0 w 403"/>
                  <a:gd name="T9" fmla="*/ 0 h 403"/>
                  <a:gd name="T10" fmla="*/ 0 60000 65536"/>
                  <a:gd name="T11" fmla="*/ 0 60000 65536"/>
                  <a:gd name="T12" fmla="*/ 0 60000 65536"/>
                  <a:gd name="T13" fmla="*/ 0 60000 65536"/>
                  <a:gd name="T14" fmla="*/ 0 60000 65536"/>
                  <a:gd name="T15" fmla="*/ 0 w 403"/>
                  <a:gd name="T16" fmla="*/ 0 h 403"/>
                  <a:gd name="T17" fmla="*/ 403 w 403"/>
                  <a:gd name="T18" fmla="*/ 403 h 403"/>
                </a:gdLst>
                <a:ahLst/>
                <a:cxnLst>
                  <a:cxn ang="T10">
                    <a:pos x="T0" y="T1"/>
                  </a:cxn>
                  <a:cxn ang="T11">
                    <a:pos x="T2" y="T3"/>
                  </a:cxn>
                  <a:cxn ang="T12">
                    <a:pos x="T4" y="T5"/>
                  </a:cxn>
                  <a:cxn ang="T13">
                    <a:pos x="T6" y="T7"/>
                  </a:cxn>
                  <a:cxn ang="T14">
                    <a:pos x="T8" y="T9"/>
                  </a:cxn>
                </a:cxnLst>
                <a:rect l="T15" t="T16" r="T17" b="T18"/>
                <a:pathLst>
                  <a:path w="403" h="403">
                    <a:moveTo>
                      <a:pt x="201" y="0"/>
                    </a:moveTo>
                    <a:lnTo>
                      <a:pt x="403" y="201"/>
                    </a:lnTo>
                    <a:lnTo>
                      <a:pt x="201" y="403"/>
                    </a:lnTo>
                    <a:lnTo>
                      <a:pt x="0" y="201"/>
                    </a:lnTo>
                    <a:lnTo>
                      <a:pt x="201" y="0"/>
                    </a:lnTo>
                    <a:close/>
                  </a:path>
                </a:pathLst>
              </a:custGeom>
              <a:solidFill>
                <a:srgbClr val="F6691A"/>
              </a:solidFill>
              <a:ln w="9525">
                <a:solidFill>
                  <a:schemeClr val="tx1"/>
                </a:solidFill>
                <a:round/>
                <a:headEnd/>
                <a:tailEnd/>
              </a:ln>
            </p:spPr>
            <p:txBody>
              <a:bodyPr/>
              <a:lstStyle/>
              <a:p>
                <a:endParaRPr lang="de-DE"/>
              </a:p>
            </p:txBody>
          </p:sp>
          <p:sp>
            <p:nvSpPr>
              <p:cNvPr id="11311" name="Freeform 111"/>
              <p:cNvSpPr>
                <a:spLocks/>
              </p:cNvSpPr>
              <p:nvPr/>
            </p:nvSpPr>
            <p:spPr bwMode="auto">
              <a:xfrm>
                <a:off x="2330" y="2203"/>
                <a:ext cx="100" cy="100"/>
              </a:xfrm>
              <a:custGeom>
                <a:avLst/>
                <a:gdLst>
                  <a:gd name="T0" fmla="*/ 0 w 402"/>
                  <a:gd name="T1" fmla="*/ 0 h 402"/>
                  <a:gd name="T2" fmla="*/ 0 w 402"/>
                  <a:gd name="T3" fmla="*/ 0 h 402"/>
                  <a:gd name="T4" fmla="*/ 0 w 402"/>
                  <a:gd name="T5" fmla="*/ 0 h 402"/>
                  <a:gd name="T6" fmla="*/ 0 w 402"/>
                  <a:gd name="T7" fmla="*/ 0 h 402"/>
                  <a:gd name="T8" fmla="*/ 0 w 402"/>
                  <a:gd name="T9" fmla="*/ 0 h 402"/>
                  <a:gd name="T10" fmla="*/ 0 60000 65536"/>
                  <a:gd name="T11" fmla="*/ 0 60000 65536"/>
                  <a:gd name="T12" fmla="*/ 0 60000 65536"/>
                  <a:gd name="T13" fmla="*/ 0 60000 65536"/>
                  <a:gd name="T14" fmla="*/ 0 60000 65536"/>
                  <a:gd name="T15" fmla="*/ 0 w 402"/>
                  <a:gd name="T16" fmla="*/ 0 h 402"/>
                  <a:gd name="T17" fmla="*/ 402 w 402"/>
                  <a:gd name="T18" fmla="*/ 402 h 402"/>
                </a:gdLst>
                <a:ahLst/>
                <a:cxnLst>
                  <a:cxn ang="T10">
                    <a:pos x="T0" y="T1"/>
                  </a:cxn>
                  <a:cxn ang="T11">
                    <a:pos x="T2" y="T3"/>
                  </a:cxn>
                  <a:cxn ang="T12">
                    <a:pos x="T4" y="T5"/>
                  </a:cxn>
                  <a:cxn ang="T13">
                    <a:pos x="T6" y="T7"/>
                  </a:cxn>
                  <a:cxn ang="T14">
                    <a:pos x="T8" y="T9"/>
                  </a:cxn>
                </a:cxnLst>
                <a:rect l="T15" t="T16" r="T17" b="T18"/>
                <a:pathLst>
                  <a:path w="402" h="402">
                    <a:moveTo>
                      <a:pt x="201" y="0"/>
                    </a:moveTo>
                    <a:lnTo>
                      <a:pt x="402" y="201"/>
                    </a:lnTo>
                    <a:lnTo>
                      <a:pt x="201" y="402"/>
                    </a:lnTo>
                    <a:lnTo>
                      <a:pt x="0" y="201"/>
                    </a:lnTo>
                    <a:lnTo>
                      <a:pt x="201" y="0"/>
                    </a:lnTo>
                    <a:close/>
                  </a:path>
                </a:pathLst>
              </a:custGeom>
              <a:solidFill>
                <a:srgbClr val="F6691A"/>
              </a:solidFill>
              <a:ln w="9525">
                <a:solidFill>
                  <a:schemeClr val="tx1"/>
                </a:solidFill>
                <a:round/>
                <a:headEnd/>
                <a:tailEnd/>
              </a:ln>
            </p:spPr>
            <p:txBody>
              <a:bodyPr/>
              <a:lstStyle/>
              <a:p>
                <a:endParaRPr lang="de-DE"/>
              </a:p>
            </p:txBody>
          </p:sp>
        </p:grpSp>
        <p:sp>
          <p:nvSpPr>
            <p:cNvPr id="11297" name="Rectangle 112"/>
            <p:cNvSpPr>
              <a:spLocks noChangeArrowheads="1"/>
            </p:cNvSpPr>
            <p:nvPr/>
          </p:nvSpPr>
          <p:spPr bwMode="auto">
            <a:xfrm rot="-5400000">
              <a:off x="967" y="2058"/>
              <a:ext cx="47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l" eaLnBrk="1" hangingPunct="1"/>
              <a:r>
                <a:rPr lang="en-US" sz="1500" b="1">
                  <a:solidFill>
                    <a:srgbClr val="666565"/>
                  </a:solidFill>
                  <a:latin typeface="Symbol" pitchFamily="18" charset="2"/>
                </a:rPr>
                <a:t>m</a:t>
              </a:r>
              <a:r>
                <a:rPr lang="en-US" sz="1500" b="1">
                  <a:solidFill>
                    <a:srgbClr val="666565"/>
                  </a:solidFill>
                </a:rPr>
                <a:t>U/ml</a:t>
              </a:r>
            </a:p>
          </p:txBody>
        </p:sp>
        <p:sp>
          <p:nvSpPr>
            <p:cNvPr id="11298" name="Text Box 113"/>
            <p:cNvSpPr txBox="1">
              <a:spLocks noChangeArrowheads="1"/>
            </p:cNvSpPr>
            <p:nvPr/>
          </p:nvSpPr>
          <p:spPr bwMode="auto">
            <a:xfrm>
              <a:off x="2254" y="1877"/>
              <a:ext cx="53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eaLnBrk="1" hangingPunct="1"/>
              <a:r>
                <a:rPr lang="en-US" b="1">
                  <a:solidFill>
                    <a:srgbClr val="666565"/>
                  </a:solidFill>
                </a:rPr>
                <a:t>  Insulin</a:t>
              </a:r>
            </a:p>
          </p:txBody>
        </p:sp>
      </p:grpSp>
      <p:sp>
        <p:nvSpPr>
          <p:cNvPr id="11287" name="Rectangle 114"/>
          <p:cNvSpPr>
            <a:spLocks noChangeArrowheads="1"/>
          </p:cNvSpPr>
          <p:nvPr/>
        </p:nvSpPr>
        <p:spPr bwMode="auto">
          <a:xfrm>
            <a:off x="5309431" y="2388071"/>
            <a:ext cx="3287713"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75000"/>
              </a:lnSpc>
              <a:spcBef>
                <a:spcPct val="20000"/>
              </a:spcBef>
            </a:pPr>
            <a:r>
              <a:rPr lang="de-DE" sz="1800">
                <a:solidFill>
                  <a:srgbClr val="666565"/>
                </a:solidFill>
              </a:rPr>
              <a:t>Postprandial</a:t>
            </a:r>
            <a:endParaRPr lang="en-US" sz="1800">
              <a:solidFill>
                <a:srgbClr val="666565"/>
              </a:solidFill>
            </a:endParaRPr>
          </a:p>
          <a:p>
            <a:pPr eaLnBrk="1" hangingPunct="1">
              <a:lnSpc>
                <a:spcPct val="75000"/>
              </a:lnSpc>
              <a:spcBef>
                <a:spcPct val="20000"/>
              </a:spcBef>
            </a:pPr>
            <a:r>
              <a:rPr lang="en-US" sz="1800">
                <a:solidFill>
                  <a:srgbClr val="666565"/>
                </a:solidFill>
              </a:rPr>
              <a:t>(nach einer Mahlzeit)</a:t>
            </a:r>
          </a:p>
        </p:txBody>
      </p:sp>
      <p:sp>
        <p:nvSpPr>
          <p:cNvPr id="11288" name="Rectangle 115"/>
          <p:cNvSpPr>
            <a:spLocks noChangeArrowheads="1"/>
          </p:cNvSpPr>
          <p:nvPr/>
        </p:nvSpPr>
        <p:spPr bwMode="auto">
          <a:xfrm>
            <a:off x="5584069" y="4305771"/>
            <a:ext cx="2546350" cy="1739900"/>
          </a:xfrm>
          <a:prstGeom prst="rect">
            <a:avLst/>
          </a:prstGeom>
          <a:solidFill>
            <a:srgbClr val="E2161A"/>
          </a:solidFill>
          <a:ln>
            <a:noFill/>
          </a:ln>
        </p:spPr>
        <p:txBody>
          <a:bodyPr>
            <a:spAutoFit/>
          </a:bodyPr>
          <a:lstStyle/>
          <a:p>
            <a:pPr eaLnBrk="1" hangingPunct="1"/>
            <a:r>
              <a:rPr lang="de-DE" sz="1800" b="1">
                <a:solidFill>
                  <a:schemeClr val="bg1"/>
                </a:solidFill>
              </a:rPr>
              <a:t>Dieses Zusammenspiel reduziert Blutglukose-Anstiege nach einer Mahlzeit auf ein Minimum</a:t>
            </a:r>
          </a:p>
        </p:txBody>
      </p:sp>
      <p:grpSp>
        <p:nvGrpSpPr>
          <p:cNvPr id="11289" name="Group 116"/>
          <p:cNvGrpSpPr>
            <a:grpSpLocks/>
          </p:cNvGrpSpPr>
          <p:nvPr/>
        </p:nvGrpSpPr>
        <p:grpSpPr bwMode="auto">
          <a:xfrm>
            <a:off x="5325306" y="3496146"/>
            <a:ext cx="1303338" cy="427037"/>
            <a:chOff x="3371" y="2140"/>
            <a:chExt cx="821" cy="269"/>
          </a:xfrm>
        </p:grpSpPr>
        <p:sp>
          <p:nvSpPr>
            <p:cNvPr id="11292" name="AutoShape 117"/>
            <p:cNvSpPr>
              <a:spLocks noChangeArrowheads="1"/>
            </p:cNvSpPr>
            <p:nvPr/>
          </p:nvSpPr>
          <p:spPr bwMode="auto">
            <a:xfrm>
              <a:off x="4072" y="2176"/>
              <a:ext cx="120" cy="161"/>
            </a:xfrm>
            <a:prstGeom prst="upArrow">
              <a:avLst>
                <a:gd name="adj1" fmla="val 50000"/>
                <a:gd name="adj2" fmla="val 33542"/>
              </a:avLst>
            </a:prstGeom>
            <a:solidFill>
              <a:srgbClr val="F6691A"/>
            </a:solidFill>
            <a:ln w="9525">
              <a:solidFill>
                <a:schemeClr val="tx1"/>
              </a:solidFill>
              <a:miter lim="800000"/>
              <a:headEnd/>
              <a:tailEnd/>
            </a:ln>
          </p:spPr>
          <p:txBody>
            <a:bodyPr wrap="none" anchor="ctr"/>
            <a:lstStyle/>
            <a:p>
              <a:endParaRPr lang="de-DE"/>
            </a:p>
          </p:txBody>
        </p:sp>
        <p:sp>
          <p:nvSpPr>
            <p:cNvPr id="11293" name="Rectangle 118"/>
            <p:cNvSpPr>
              <a:spLocks noChangeArrowheads="1"/>
            </p:cNvSpPr>
            <p:nvPr/>
          </p:nvSpPr>
          <p:spPr bwMode="auto">
            <a:xfrm>
              <a:off x="3371" y="2140"/>
              <a:ext cx="68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sz="2200" b="1">
                  <a:solidFill>
                    <a:srgbClr val="666565"/>
                  </a:solidFill>
                </a:rPr>
                <a:t>Insulin</a:t>
              </a:r>
            </a:p>
          </p:txBody>
        </p:sp>
      </p:grpSp>
      <p:sp>
        <p:nvSpPr>
          <p:cNvPr id="11290" name="AutoShape 120"/>
          <p:cNvSpPr>
            <a:spLocks noChangeArrowheads="1"/>
          </p:cNvSpPr>
          <p:nvPr/>
        </p:nvSpPr>
        <p:spPr bwMode="auto">
          <a:xfrm flipV="1">
            <a:off x="8238369" y="3561233"/>
            <a:ext cx="192087" cy="255588"/>
          </a:xfrm>
          <a:prstGeom prst="upArrow">
            <a:avLst>
              <a:gd name="adj1" fmla="val 50000"/>
              <a:gd name="adj2" fmla="val 33265"/>
            </a:avLst>
          </a:prstGeom>
          <a:solidFill>
            <a:srgbClr val="FFFF00"/>
          </a:solidFill>
          <a:ln w="9525">
            <a:solidFill>
              <a:schemeClr val="tx1"/>
            </a:solidFill>
            <a:miter lim="800000"/>
            <a:headEnd/>
            <a:tailEnd/>
          </a:ln>
        </p:spPr>
        <p:txBody>
          <a:bodyPr wrap="none" anchor="ctr"/>
          <a:lstStyle/>
          <a:p>
            <a:endParaRPr lang="de-DE"/>
          </a:p>
        </p:txBody>
      </p:sp>
      <p:sp>
        <p:nvSpPr>
          <p:cNvPr id="11291" name="Rectangle 121"/>
          <p:cNvSpPr>
            <a:spLocks noChangeArrowheads="1"/>
          </p:cNvSpPr>
          <p:nvPr/>
        </p:nvSpPr>
        <p:spPr bwMode="auto">
          <a:xfrm>
            <a:off x="6746119" y="3496146"/>
            <a:ext cx="14763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sz="2200" b="1">
                <a:solidFill>
                  <a:srgbClr val="666565"/>
                </a:solidFill>
              </a:rPr>
              <a:t>Glukagon</a:t>
            </a:r>
          </a:p>
        </p:txBody>
      </p:sp>
    </p:spTree>
    <p:extLst>
      <p:ext uri="{BB962C8B-B14F-4D97-AF65-F5344CB8AC3E}">
        <p14:creationId xmlns:p14="http://schemas.microsoft.com/office/powerpoint/2010/main" val="2061073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1547664" y="763042"/>
            <a:ext cx="7186612" cy="793750"/>
          </a:xfrm>
        </p:spPr>
        <p:txBody>
          <a:bodyPr/>
          <a:lstStyle/>
          <a:p>
            <a:pPr eaLnBrk="1" hangingPunct="1"/>
            <a:r>
              <a:rPr lang="de-DE" sz="2800" dirty="0">
                <a:solidFill>
                  <a:srgbClr val="376092"/>
                </a:solidFill>
                <a:ea typeface="Geneva"/>
                <a:cs typeface="Geneva"/>
              </a:rPr>
              <a:t>Die Wirkungen des Insulins</a:t>
            </a:r>
          </a:p>
        </p:txBody>
      </p:sp>
      <p:sp>
        <p:nvSpPr>
          <p:cNvPr id="14340" name="Rectangle 3"/>
          <p:cNvSpPr>
            <a:spLocks noGrp="1" noChangeArrowheads="1"/>
          </p:cNvSpPr>
          <p:nvPr>
            <p:ph type="body" idx="1"/>
          </p:nvPr>
        </p:nvSpPr>
        <p:spPr/>
        <p:txBody>
          <a:bodyPr/>
          <a:lstStyle/>
          <a:p>
            <a:pPr eaLnBrk="1" hangingPunct="1"/>
            <a:r>
              <a:rPr lang="de-DE" dirty="0">
                <a:ea typeface="Geneva"/>
                <a:cs typeface="Geneva"/>
              </a:rPr>
              <a:t>Durch Insulin</a:t>
            </a:r>
          </a:p>
          <a:p>
            <a:pPr lvl="1" eaLnBrk="1" hangingPunct="1"/>
            <a:r>
              <a:rPr lang="de-DE" sz="1800" dirty="0">
                <a:ea typeface="Geneva"/>
                <a:cs typeface="Geneva"/>
              </a:rPr>
              <a:t>kann die Zelle aus dem Blut Glukose aufnehmen</a:t>
            </a:r>
          </a:p>
          <a:p>
            <a:pPr lvl="1" eaLnBrk="1" hangingPunct="1"/>
            <a:r>
              <a:rPr lang="de-DE" sz="1800" dirty="0">
                <a:ea typeface="Geneva"/>
                <a:cs typeface="Geneva"/>
              </a:rPr>
              <a:t>wird die </a:t>
            </a:r>
            <a:r>
              <a:rPr lang="de-DE" sz="1800" dirty="0" err="1">
                <a:ea typeface="Geneva"/>
                <a:cs typeface="Geneva"/>
              </a:rPr>
              <a:t>Glukoneogenese</a:t>
            </a:r>
            <a:r>
              <a:rPr lang="de-DE" sz="1800" dirty="0">
                <a:ea typeface="Geneva"/>
                <a:cs typeface="Geneva"/>
              </a:rPr>
              <a:t> gehemmt</a:t>
            </a:r>
          </a:p>
          <a:p>
            <a:pPr lvl="1" eaLnBrk="1" hangingPunct="1"/>
            <a:r>
              <a:rPr lang="de-DE" sz="1800" dirty="0">
                <a:ea typeface="Geneva"/>
                <a:cs typeface="Geneva"/>
              </a:rPr>
              <a:t>wird der Fettabbau gehemmt</a:t>
            </a:r>
            <a:br>
              <a:rPr lang="de-DE" sz="1800" dirty="0">
                <a:ea typeface="Geneva"/>
                <a:cs typeface="Geneva"/>
              </a:rPr>
            </a:br>
            <a:endParaRPr lang="de-DE" sz="1800" dirty="0">
              <a:ea typeface="Geneva"/>
              <a:cs typeface="Geneva"/>
            </a:endParaRPr>
          </a:p>
          <a:p>
            <a:pPr eaLnBrk="1" hangingPunct="1"/>
            <a:r>
              <a:rPr lang="de-DE" dirty="0">
                <a:ea typeface="Geneva"/>
                <a:cs typeface="Geneva"/>
              </a:rPr>
              <a:t>Bei Insulinmangel</a:t>
            </a:r>
          </a:p>
          <a:p>
            <a:pPr lvl="1" eaLnBrk="1" hangingPunct="1"/>
            <a:r>
              <a:rPr lang="de-DE" sz="1800" dirty="0">
                <a:ea typeface="Geneva"/>
                <a:cs typeface="Geneva"/>
              </a:rPr>
              <a:t>kann die Glukose aus dem Blut nicht in die Zellen</a:t>
            </a:r>
          </a:p>
          <a:p>
            <a:pPr lvl="1" eaLnBrk="1" hangingPunct="1"/>
            <a:r>
              <a:rPr lang="de-DE" sz="1800" dirty="0">
                <a:ea typeface="Geneva"/>
                <a:cs typeface="Geneva"/>
              </a:rPr>
              <a:t>produziert die Leber ständig Glukose </a:t>
            </a:r>
          </a:p>
          <a:p>
            <a:pPr lvl="1" eaLnBrk="1" hangingPunct="1"/>
            <a:r>
              <a:rPr lang="de-DE" sz="1800" dirty="0">
                <a:ea typeface="Geneva"/>
                <a:cs typeface="Geneva"/>
              </a:rPr>
              <a:t>wird verstärkt Fett abgebaut; als ein Abbauprodukt entsteht Azeton</a:t>
            </a:r>
          </a:p>
          <a:p>
            <a:pPr eaLnBrk="1" hangingPunct="1"/>
            <a:endParaRPr lang="de-DE" dirty="0">
              <a:ea typeface="Geneva"/>
              <a:cs typeface="Geneva"/>
            </a:endParaRPr>
          </a:p>
        </p:txBody>
      </p:sp>
      <p:sp>
        <p:nvSpPr>
          <p:cNvPr id="14341" name="Text Box 5"/>
          <p:cNvSpPr txBox="1">
            <a:spLocks noChangeArrowheads="1"/>
          </p:cNvSpPr>
          <p:nvPr/>
        </p:nvSpPr>
        <p:spPr bwMode="auto">
          <a:xfrm>
            <a:off x="1643063" y="6525344"/>
            <a:ext cx="60166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72000" anchor="b">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eaLnBrk="1" hangingPunct="1"/>
            <a:r>
              <a:rPr lang="de-DE" sz="1000" dirty="0">
                <a:solidFill>
                  <a:srgbClr val="666565"/>
                </a:solidFill>
              </a:rPr>
              <a:t>Nach </a:t>
            </a:r>
            <a:r>
              <a:rPr lang="de-DE" sz="1000" dirty="0" err="1">
                <a:solidFill>
                  <a:srgbClr val="666565"/>
                </a:solidFill>
              </a:rPr>
              <a:t>Thews</a:t>
            </a:r>
            <a:r>
              <a:rPr lang="de-DE" sz="1000" dirty="0">
                <a:solidFill>
                  <a:srgbClr val="666565"/>
                </a:solidFill>
              </a:rPr>
              <a:t> G (</a:t>
            </a:r>
            <a:r>
              <a:rPr lang="de-DE" sz="1000" dirty="0" err="1">
                <a:solidFill>
                  <a:srgbClr val="666565"/>
                </a:solidFill>
              </a:rPr>
              <a:t>Hrsg</a:t>
            </a:r>
            <a:r>
              <a:rPr lang="de-DE" sz="1000" dirty="0">
                <a:solidFill>
                  <a:srgbClr val="666565"/>
                </a:solidFill>
              </a:rPr>
              <a:t>). Anatomie, Physiologie, Pathophysiologie des Menschen, 5. Aufl. Stuttgart: Wissenschaftliche Verlagsgesellschaft mbH 1999, 515-520.</a:t>
            </a:r>
            <a:endParaRPr lang="en-US" sz="1000" dirty="0">
              <a:solidFill>
                <a:srgbClr val="666565"/>
              </a:solidFill>
            </a:endParaRPr>
          </a:p>
        </p:txBody>
      </p:sp>
    </p:spTree>
    <p:extLst>
      <p:ext uri="{BB962C8B-B14F-4D97-AF65-F5344CB8AC3E}">
        <p14:creationId xmlns:p14="http://schemas.microsoft.com/office/powerpoint/2010/main" val="3457160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de-DE" sz="2800" dirty="0">
                <a:solidFill>
                  <a:srgbClr val="376092"/>
                </a:solidFill>
                <a:ea typeface="Geneva"/>
                <a:cs typeface="Geneva"/>
              </a:rPr>
              <a:t>„Honigsüßer Durchfluss“</a:t>
            </a:r>
          </a:p>
        </p:txBody>
      </p:sp>
      <p:pic>
        <p:nvPicPr>
          <p:cNvPr id="15364" name="Picture 4" descr="folie_10_n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063" y="1455738"/>
            <a:ext cx="6524625"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
          <p:cNvSpPr txBox="1">
            <a:spLocks noChangeArrowheads="1"/>
          </p:cNvSpPr>
          <p:nvPr/>
        </p:nvSpPr>
        <p:spPr bwMode="auto">
          <a:xfrm>
            <a:off x="1636713" y="6497716"/>
            <a:ext cx="5991225" cy="44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72000" anchor="b">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eaLnBrk="1" hangingPunct="1"/>
            <a:r>
              <a:rPr lang="de-DE" sz="1000" dirty="0">
                <a:solidFill>
                  <a:srgbClr val="5E5C60"/>
                </a:solidFill>
              </a:rPr>
              <a:t>Modifiziert nach </a:t>
            </a:r>
            <a:r>
              <a:rPr lang="de-DE" sz="1000" dirty="0" err="1">
                <a:solidFill>
                  <a:srgbClr val="5E5C60"/>
                </a:solidFill>
              </a:rPr>
              <a:t>Schmeisl</a:t>
            </a:r>
            <a:r>
              <a:rPr lang="de-DE" sz="1000" dirty="0">
                <a:solidFill>
                  <a:srgbClr val="5E5C60"/>
                </a:solidFill>
              </a:rPr>
              <a:t> GW (</a:t>
            </a:r>
            <a:r>
              <a:rPr lang="de-DE" sz="1000" dirty="0" err="1">
                <a:solidFill>
                  <a:srgbClr val="5E5C60"/>
                </a:solidFill>
              </a:rPr>
              <a:t>Hrsg</a:t>
            </a:r>
            <a:r>
              <a:rPr lang="de-DE" sz="1000" dirty="0">
                <a:solidFill>
                  <a:srgbClr val="5E5C60"/>
                </a:solidFill>
              </a:rPr>
              <a:t>). Schulungsbuch für Diabetiker. 5. Aufl. München:</a:t>
            </a:r>
            <a:r>
              <a:rPr lang="de-DE" dirty="0">
                <a:solidFill>
                  <a:srgbClr val="5E5C60"/>
                </a:solidFill>
              </a:rPr>
              <a:t> </a:t>
            </a:r>
            <a:r>
              <a:rPr lang="de-DE" sz="1000" dirty="0">
                <a:solidFill>
                  <a:srgbClr val="5E5C60"/>
                </a:solidFill>
              </a:rPr>
              <a:t>Urban &amp; Fischer Verlag 2005, 18+29.</a:t>
            </a:r>
          </a:p>
        </p:txBody>
      </p:sp>
      <p:sp>
        <p:nvSpPr>
          <p:cNvPr id="15366" name="Text Box 6"/>
          <p:cNvSpPr txBox="1">
            <a:spLocks noChangeArrowheads="1"/>
          </p:cNvSpPr>
          <p:nvPr/>
        </p:nvSpPr>
        <p:spPr bwMode="auto">
          <a:xfrm>
            <a:off x="1643063" y="5337176"/>
            <a:ext cx="6829425" cy="44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72000">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eaLnBrk="1" hangingPunct="1"/>
            <a:r>
              <a:rPr lang="de-DE" sz="1200" dirty="0">
                <a:solidFill>
                  <a:srgbClr val="5E5C60"/>
                </a:solidFill>
              </a:rPr>
              <a:t>Zucker im Urin ist immer ein Warnsignal, denn erst bei sehr hohen Blutzuckerwerten </a:t>
            </a:r>
            <a:br>
              <a:rPr lang="de-DE" sz="1200" dirty="0">
                <a:solidFill>
                  <a:srgbClr val="5E5C60"/>
                </a:solidFill>
              </a:rPr>
            </a:br>
            <a:r>
              <a:rPr lang="de-DE" sz="1200" dirty="0">
                <a:solidFill>
                  <a:srgbClr val="5E5C60"/>
                </a:solidFill>
              </a:rPr>
              <a:t>scheidet die Niere Zucker aus. Die Nierenschwelle liegt bei 180 mg/dl (10,1 mmol/l).</a:t>
            </a:r>
          </a:p>
        </p:txBody>
      </p:sp>
    </p:spTree>
    <p:extLst>
      <p:ext uri="{BB962C8B-B14F-4D97-AF65-F5344CB8AC3E}">
        <p14:creationId xmlns:p14="http://schemas.microsoft.com/office/powerpoint/2010/main" val="2663259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hteck 67"/>
          <p:cNvSpPr>
            <a:spLocks noChangeArrowheads="1"/>
          </p:cNvSpPr>
          <p:nvPr/>
        </p:nvSpPr>
        <p:spPr bwMode="auto">
          <a:xfrm>
            <a:off x="1625600" y="1736433"/>
            <a:ext cx="6819900" cy="3381375"/>
          </a:xfrm>
          <a:prstGeom prst="rect">
            <a:avLst/>
          </a:prstGeom>
          <a:solidFill>
            <a:srgbClr val="EFEBE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de-DE"/>
          </a:p>
        </p:txBody>
      </p:sp>
      <p:sp>
        <p:nvSpPr>
          <p:cNvPr id="24580" name="Rectangle 2"/>
          <p:cNvSpPr>
            <a:spLocks noGrp="1" noChangeArrowheads="1"/>
          </p:cNvSpPr>
          <p:nvPr>
            <p:ph type="title"/>
          </p:nvPr>
        </p:nvSpPr>
        <p:spPr>
          <a:xfrm>
            <a:off x="179512" y="763042"/>
            <a:ext cx="8964488" cy="793750"/>
          </a:xfrm>
        </p:spPr>
        <p:txBody>
          <a:bodyPr>
            <a:noAutofit/>
          </a:bodyPr>
          <a:lstStyle/>
          <a:p>
            <a:pPr eaLnBrk="1" hangingPunct="1"/>
            <a:r>
              <a:rPr lang="de-DE" sz="2800" dirty="0">
                <a:ea typeface="Geneva"/>
                <a:cs typeface="Geneva"/>
              </a:rPr>
              <a:t>Bei den meisten Menschen mit Typ 2 Diabetes ist zuerst der Blutzucker nach einer Mahlzeit erhöht</a:t>
            </a:r>
          </a:p>
        </p:txBody>
      </p:sp>
      <p:sp>
        <p:nvSpPr>
          <p:cNvPr id="24581" name="Text Box 4"/>
          <p:cNvSpPr txBox="1">
            <a:spLocks noChangeArrowheads="1"/>
          </p:cNvSpPr>
          <p:nvPr/>
        </p:nvSpPr>
        <p:spPr bwMode="auto">
          <a:xfrm>
            <a:off x="1625600" y="6570290"/>
            <a:ext cx="5978525" cy="22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72000" anchor="b">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eaLnBrk="1" hangingPunct="1"/>
            <a:r>
              <a:rPr lang="de-DE" sz="1000" dirty="0" err="1">
                <a:solidFill>
                  <a:srgbClr val="5E5C60"/>
                </a:solidFill>
              </a:rPr>
              <a:t>Monnier</a:t>
            </a:r>
            <a:r>
              <a:rPr lang="de-DE" sz="1000" dirty="0">
                <a:solidFill>
                  <a:srgbClr val="5E5C60"/>
                </a:solidFill>
              </a:rPr>
              <a:t> L et al. Diabetes Care 2007; 30(2):263-269. </a:t>
            </a:r>
          </a:p>
        </p:txBody>
      </p:sp>
      <p:cxnSp>
        <p:nvCxnSpPr>
          <p:cNvPr id="24582" name="Gerade Verbindung 15"/>
          <p:cNvCxnSpPr>
            <a:cxnSpLocks noChangeShapeType="1"/>
          </p:cNvCxnSpPr>
          <p:nvPr/>
        </p:nvCxnSpPr>
        <p:spPr bwMode="auto">
          <a:xfrm rot="5400000">
            <a:off x="859632" y="3253289"/>
            <a:ext cx="264795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583" name="Gerade Verbindung 18"/>
          <p:cNvCxnSpPr>
            <a:cxnSpLocks noChangeShapeType="1"/>
          </p:cNvCxnSpPr>
          <p:nvPr/>
        </p:nvCxnSpPr>
        <p:spPr bwMode="auto">
          <a:xfrm>
            <a:off x="2190750" y="4576470"/>
            <a:ext cx="516255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584" name="Gerade Verbindung 19"/>
          <p:cNvCxnSpPr>
            <a:cxnSpLocks noChangeShapeType="1"/>
          </p:cNvCxnSpPr>
          <p:nvPr/>
        </p:nvCxnSpPr>
        <p:spPr bwMode="auto">
          <a:xfrm>
            <a:off x="2092325" y="4355808"/>
            <a:ext cx="889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585" name="Gerade Verbindung 21"/>
          <p:cNvCxnSpPr>
            <a:cxnSpLocks noChangeShapeType="1"/>
          </p:cNvCxnSpPr>
          <p:nvPr/>
        </p:nvCxnSpPr>
        <p:spPr bwMode="auto">
          <a:xfrm>
            <a:off x="2092325" y="4117683"/>
            <a:ext cx="889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586" name="Gerade Verbindung 22"/>
          <p:cNvCxnSpPr>
            <a:cxnSpLocks noChangeShapeType="1"/>
          </p:cNvCxnSpPr>
          <p:nvPr/>
        </p:nvCxnSpPr>
        <p:spPr bwMode="auto">
          <a:xfrm>
            <a:off x="2092325" y="3876383"/>
            <a:ext cx="889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587" name="Gerade Verbindung 23"/>
          <p:cNvCxnSpPr>
            <a:cxnSpLocks noChangeShapeType="1"/>
          </p:cNvCxnSpPr>
          <p:nvPr/>
        </p:nvCxnSpPr>
        <p:spPr bwMode="auto">
          <a:xfrm>
            <a:off x="2092325" y="3643020"/>
            <a:ext cx="889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588" name="Gerade Verbindung 24"/>
          <p:cNvCxnSpPr>
            <a:cxnSpLocks noChangeShapeType="1"/>
          </p:cNvCxnSpPr>
          <p:nvPr/>
        </p:nvCxnSpPr>
        <p:spPr bwMode="auto">
          <a:xfrm>
            <a:off x="2092325" y="3384258"/>
            <a:ext cx="889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589" name="Gerade Verbindung 25"/>
          <p:cNvCxnSpPr>
            <a:cxnSpLocks noChangeShapeType="1"/>
          </p:cNvCxnSpPr>
          <p:nvPr/>
        </p:nvCxnSpPr>
        <p:spPr bwMode="auto">
          <a:xfrm>
            <a:off x="2092325" y="3147720"/>
            <a:ext cx="889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590" name="Gerade Verbindung 26"/>
          <p:cNvCxnSpPr>
            <a:cxnSpLocks noChangeShapeType="1"/>
          </p:cNvCxnSpPr>
          <p:nvPr/>
        </p:nvCxnSpPr>
        <p:spPr bwMode="auto">
          <a:xfrm>
            <a:off x="2092325" y="2898483"/>
            <a:ext cx="889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591" name="Gerade Verbindung 27"/>
          <p:cNvCxnSpPr>
            <a:cxnSpLocks noChangeShapeType="1"/>
          </p:cNvCxnSpPr>
          <p:nvPr/>
        </p:nvCxnSpPr>
        <p:spPr bwMode="auto">
          <a:xfrm>
            <a:off x="2092325" y="2660358"/>
            <a:ext cx="889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592" name="Gerade Verbindung 28"/>
          <p:cNvCxnSpPr>
            <a:cxnSpLocks noChangeShapeType="1"/>
          </p:cNvCxnSpPr>
          <p:nvPr/>
        </p:nvCxnSpPr>
        <p:spPr bwMode="auto">
          <a:xfrm>
            <a:off x="2092325" y="2423820"/>
            <a:ext cx="889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593" name="Gerade Verbindung 29"/>
          <p:cNvCxnSpPr>
            <a:cxnSpLocks noChangeShapeType="1"/>
          </p:cNvCxnSpPr>
          <p:nvPr/>
        </p:nvCxnSpPr>
        <p:spPr bwMode="auto">
          <a:xfrm>
            <a:off x="2092325" y="2169820"/>
            <a:ext cx="889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594" name="Gerade Verbindung 30"/>
          <p:cNvCxnSpPr>
            <a:cxnSpLocks noChangeShapeType="1"/>
          </p:cNvCxnSpPr>
          <p:nvPr/>
        </p:nvCxnSpPr>
        <p:spPr bwMode="auto">
          <a:xfrm>
            <a:off x="2092325" y="1928520"/>
            <a:ext cx="889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4595" name="Textfeld 31"/>
          <p:cNvSpPr txBox="1">
            <a:spLocks noChangeArrowheads="1"/>
          </p:cNvSpPr>
          <p:nvPr/>
        </p:nvSpPr>
        <p:spPr bwMode="auto">
          <a:xfrm>
            <a:off x="1747838" y="1739608"/>
            <a:ext cx="377825"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r">
              <a:lnSpc>
                <a:spcPts val="1900"/>
              </a:lnSpc>
            </a:pPr>
            <a:r>
              <a:rPr lang="de-DE" sz="1000">
                <a:solidFill>
                  <a:srgbClr val="5E5C60"/>
                </a:solidFill>
              </a:rPr>
              <a:t>15</a:t>
            </a:r>
          </a:p>
          <a:p>
            <a:pPr algn="r">
              <a:lnSpc>
                <a:spcPts val="1900"/>
              </a:lnSpc>
            </a:pPr>
            <a:r>
              <a:rPr lang="de-DE" sz="1000">
                <a:solidFill>
                  <a:srgbClr val="5E5C60"/>
                </a:solidFill>
              </a:rPr>
              <a:t>14</a:t>
            </a:r>
          </a:p>
          <a:p>
            <a:pPr algn="r">
              <a:lnSpc>
                <a:spcPts val="1900"/>
              </a:lnSpc>
            </a:pPr>
            <a:r>
              <a:rPr lang="de-DE" sz="1000">
                <a:solidFill>
                  <a:srgbClr val="5E5C60"/>
                </a:solidFill>
              </a:rPr>
              <a:t>13</a:t>
            </a:r>
          </a:p>
          <a:p>
            <a:pPr algn="r">
              <a:lnSpc>
                <a:spcPts val="1900"/>
              </a:lnSpc>
            </a:pPr>
            <a:r>
              <a:rPr lang="de-DE" sz="1000">
                <a:solidFill>
                  <a:srgbClr val="5E5C60"/>
                </a:solidFill>
              </a:rPr>
              <a:t>12</a:t>
            </a:r>
          </a:p>
          <a:p>
            <a:pPr algn="r">
              <a:lnSpc>
                <a:spcPts val="1900"/>
              </a:lnSpc>
            </a:pPr>
            <a:r>
              <a:rPr lang="de-DE" sz="1000">
                <a:solidFill>
                  <a:srgbClr val="5E5C60"/>
                </a:solidFill>
              </a:rPr>
              <a:t>11</a:t>
            </a:r>
          </a:p>
          <a:p>
            <a:pPr algn="r">
              <a:lnSpc>
                <a:spcPts val="1900"/>
              </a:lnSpc>
            </a:pPr>
            <a:r>
              <a:rPr lang="de-DE" sz="1000">
                <a:solidFill>
                  <a:srgbClr val="5E5C60"/>
                </a:solidFill>
              </a:rPr>
              <a:t>10</a:t>
            </a:r>
          </a:p>
          <a:p>
            <a:pPr algn="r">
              <a:lnSpc>
                <a:spcPts val="1900"/>
              </a:lnSpc>
            </a:pPr>
            <a:r>
              <a:rPr lang="de-DE" sz="1000">
                <a:solidFill>
                  <a:srgbClr val="5E5C60"/>
                </a:solidFill>
              </a:rPr>
              <a:t>9</a:t>
            </a:r>
          </a:p>
          <a:p>
            <a:pPr algn="r">
              <a:lnSpc>
                <a:spcPts val="1900"/>
              </a:lnSpc>
            </a:pPr>
            <a:r>
              <a:rPr lang="de-DE" sz="1000">
                <a:solidFill>
                  <a:srgbClr val="5E5C60"/>
                </a:solidFill>
              </a:rPr>
              <a:t>8</a:t>
            </a:r>
          </a:p>
          <a:p>
            <a:pPr algn="r">
              <a:lnSpc>
                <a:spcPts val="1900"/>
              </a:lnSpc>
            </a:pPr>
            <a:r>
              <a:rPr lang="de-DE" sz="1000">
                <a:solidFill>
                  <a:srgbClr val="5E5C60"/>
                </a:solidFill>
              </a:rPr>
              <a:t>7</a:t>
            </a:r>
          </a:p>
          <a:p>
            <a:pPr algn="r">
              <a:lnSpc>
                <a:spcPts val="1900"/>
              </a:lnSpc>
            </a:pPr>
            <a:r>
              <a:rPr lang="de-DE" sz="1000">
                <a:solidFill>
                  <a:srgbClr val="5E5C60"/>
                </a:solidFill>
              </a:rPr>
              <a:t>6</a:t>
            </a:r>
          </a:p>
          <a:p>
            <a:pPr algn="r">
              <a:lnSpc>
                <a:spcPts val="1900"/>
              </a:lnSpc>
            </a:pPr>
            <a:r>
              <a:rPr lang="de-DE" sz="1000">
                <a:solidFill>
                  <a:srgbClr val="5E5C60"/>
                </a:solidFill>
              </a:rPr>
              <a:t>5</a:t>
            </a:r>
          </a:p>
        </p:txBody>
      </p:sp>
      <p:sp>
        <p:nvSpPr>
          <p:cNvPr id="24596" name="Textfeld 32"/>
          <p:cNvSpPr txBox="1">
            <a:spLocks noChangeArrowheads="1"/>
          </p:cNvSpPr>
          <p:nvPr/>
        </p:nvSpPr>
        <p:spPr bwMode="auto">
          <a:xfrm rot="-5400000">
            <a:off x="969963" y="3268370"/>
            <a:ext cx="15573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r>
              <a:rPr lang="de-DE" sz="1000" dirty="0" err="1">
                <a:solidFill>
                  <a:srgbClr val="5E5C60"/>
                </a:solidFill>
              </a:rPr>
              <a:t>Bluzucker</a:t>
            </a:r>
            <a:r>
              <a:rPr lang="de-DE" sz="1000" dirty="0">
                <a:solidFill>
                  <a:srgbClr val="5E5C60"/>
                </a:solidFill>
              </a:rPr>
              <a:t> (mmol/l)</a:t>
            </a:r>
          </a:p>
        </p:txBody>
      </p:sp>
      <p:sp>
        <p:nvSpPr>
          <p:cNvPr id="24597" name="Textfeld 33"/>
          <p:cNvSpPr txBox="1">
            <a:spLocks noChangeArrowheads="1"/>
          </p:cNvSpPr>
          <p:nvPr/>
        </p:nvSpPr>
        <p:spPr bwMode="auto">
          <a:xfrm>
            <a:off x="3192463" y="4817770"/>
            <a:ext cx="15573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r>
              <a:rPr lang="de-DE" sz="1000">
                <a:solidFill>
                  <a:srgbClr val="5E5C60"/>
                </a:solidFill>
              </a:rPr>
              <a:t>Am Morgen</a:t>
            </a:r>
          </a:p>
        </p:txBody>
      </p:sp>
      <p:sp>
        <p:nvSpPr>
          <p:cNvPr id="24598" name="Textfeld 34"/>
          <p:cNvSpPr txBox="1">
            <a:spLocks noChangeArrowheads="1"/>
          </p:cNvSpPr>
          <p:nvPr/>
        </p:nvSpPr>
        <p:spPr bwMode="auto">
          <a:xfrm>
            <a:off x="2052638" y="4597108"/>
            <a:ext cx="55800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a:r>
              <a:rPr lang="de-DE" sz="1000">
                <a:solidFill>
                  <a:srgbClr val="5E5C60"/>
                </a:solidFill>
              </a:rPr>
              <a:t>0          2           4          6          8          10        12        14        16         18        20        22        24</a:t>
            </a:r>
          </a:p>
        </p:txBody>
      </p:sp>
      <p:sp>
        <p:nvSpPr>
          <p:cNvPr id="24599" name="Textfeld 35"/>
          <p:cNvSpPr txBox="1">
            <a:spLocks noChangeArrowheads="1"/>
          </p:cNvSpPr>
          <p:nvPr/>
        </p:nvSpPr>
        <p:spPr bwMode="auto">
          <a:xfrm>
            <a:off x="2224088" y="1752308"/>
            <a:ext cx="5461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a:r>
              <a:rPr lang="de-DE" sz="1000" b="1" dirty="0">
                <a:solidFill>
                  <a:srgbClr val="5E5C60"/>
                </a:solidFill>
              </a:rPr>
              <a:t>Nüchtern (nachts)            Frühstück                           </a:t>
            </a:r>
            <a:r>
              <a:rPr lang="de-DE" sz="1000" b="1" dirty="0" err="1">
                <a:solidFill>
                  <a:srgbClr val="5E5C60"/>
                </a:solidFill>
              </a:rPr>
              <a:t>Postprandial</a:t>
            </a:r>
            <a:r>
              <a:rPr lang="de-DE" sz="1000" b="1" dirty="0">
                <a:solidFill>
                  <a:srgbClr val="5E5C60"/>
                </a:solidFill>
              </a:rPr>
              <a:t> (tagsüber)</a:t>
            </a:r>
          </a:p>
        </p:txBody>
      </p:sp>
      <p:cxnSp>
        <p:nvCxnSpPr>
          <p:cNvPr id="24600" name="Gerade Verbindung mit Pfeil 37"/>
          <p:cNvCxnSpPr>
            <a:cxnSpLocks noChangeShapeType="1"/>
          </p:cNvCxnSpPr>
          <p:nvPr/>
        </p:nvCxnSpPr>
        <p:spPr bwMode="auto">
          <a:xfrm rot="5400000">
            <a:off x="3899694" y="2091239"/>
            <a:ext cx="244475" cy="1587"/>
          </a:xfrm>
          <a:prstGeom prst="straightConnector1">
            <a:avLst/>
          </a:prstGeom>
          <a:noFill/>
          <a:ln w="6350">
            <a:solidFill>
              <a:schemeClr val="tx1"/>
            </a:solidFill>
            <a:round/>
            <a:headEnd/>
            <a:tailEnd type="triangle" w="sm" len="med"/>
          </a:ln>
          <a:extLst>
            <a:ext uri="{909E8E84-426E-40DD-AFC4-6F175D3DCCD1}">
              <a14:hiddenFill xmlns:a14="http://schemas.microsoft.com/office/drawing/2010/main">
                <a:noFill/>
              </a14:hiddenFill>
            </a:ext>
          </a:extLst>
        </p:spPr>
      </p:cxnSp>
      <p:grpSp>
        <p:nvGrpSpPr>
          <p:cNvPr id="24601" name="Gruppierung 49"/>
          <p:cNvGrpSpPr>
            <a:grpSpLocks/>
          </p:cNvGrpSpPr>
          <p:nvPr/>
        </p:nvGrpSpPr>
        <p:grpSpPr bwMode="auto">
          <a:xfrm>
            <a:off x="1625600" y="5241056"/>
            <a:ext cx="1557337" cy="1284288"/>
            <a:chOff x="5440880" y="5338236"/>
            <a:chExt cx="1557867" cy="1284788"/>
          </a:xfrm>
        </p:grpSpPr>
        <p:grpSp>
          <p:nvGrpSpPr>
            <p:cNvPr id="24631" name="Gruppierung 48"/>
            <p:cNvGrpSpPr>
              <a:grpSpLocks/>
            </p:cNvGrpSpPr>
            <p:nvPr/>
          </p:nvGrpSpPr>
          <p:grpSpPr bwMode="auto">
            <a:xfrm>
              <a:off x="5644092" y="5575301"/>
              <a:ext cx="1256243" cy="1047723"/>
              <a:chOff x="2460625" y="5363634"/>
              <a:chExt cx="1256243" cy="1047723"/>
            </a:xfrm>
          </p:grpSpPr>
          <p:cxnSp>
            <p:nvCxnSpPr>
              <p:cNvPr id="24633" name="Gerade Verbindung 40"/>
              <p:cNvCxnSpPr>
                <a:cxnSpLocks noChangeShapeType="1"/>
              </p:cNvCxnSpPr>
              <p:nvPr/>
            </p:nvCxnSpPr>
            <p:spPr bwMode="auto">
              <a:xfrm>
                <a:off x="2460625" y="5528734"/>
                <a:ext cx="409575" cy="1588"/>
              </a:xfrm>
              <a:prstGeom prst="line">
                <a:avLst/>
              </a:prstGeom>
              <a:noFill/>
              <a:ln w="38100">
                <a:solidFill>
                  <a:srgbClr val="E1001F"/>
                </a:solidFill>
                <a:round/>
                <a:headEnd/>
                <a:tailEnd/>
              </a:ln>
              <a:extLst>
                <a:ext uri="{909E8E84-426E-40DD-AFC4-6F175D3DCCD1}">
                  <a14:hiddenFill xmlns:a14="http://schemas.microsoft.com/office/drawing/2010/main">
                    <a:noFill/>
                  </a14:hiddenFill>
                </a:ext>
              </a:extLst>
            </p:spPr>
          </p:cxnSp>
          <p:cxnSp>
            <p:nvCxnSpPr>
              <p:cNvPr id="24634" name="Gerade Verbindung 42"/>
              <p:cNvCxnSpPr>
                <a:cxnSpLocks noChangeShapeType="1"/>
              </p:cNvCxnSpPr>
              <p:nvPr/>
            </p:nvCxnSpPr>
            <p:spPr bwMode="auto">
              <a:xfrm>
                <a:off x="2460625" y="5723467"/>
                <a:ext cx="409575" cy="1588"/>
              </a:xfrm>
              <a:prstGeom prst="line">
                <a:avLst/>
              </a:prstGeom>
              <a:noFill/>
              <a:ln w="38100">
                <a:solidFill>
                  <a:srgbClr val="EE543F"/>
                </a:solidFill>
                <a:round/>
                <a:headEnd/>
                <a:tailEnd/>
              </a:ln>
              <a:extLst>
                <a:ext uri="{909E8E84-426E-40DD-AFC4-6F175D3DCCD1}">
                  <a14:hiddenFill xmlns:a14="http://schemas.microsoft.com/office/drawing/2010/main">
                    <a:noFill/>
                  </a14:hiddenFill>
                </a:ext>
              </a:extLst>
            </p:spPr>
          </p:cxnSp>
          <p:cxnSp>
            <p:nvCxnSpPr>
              <p:cNvPr id="24635" name="Gerade Verbindung 43"/>
              <p:cNvCxnSpPr>
                <a:cxnSpLocks noChangeShapeType="1"/>
              </p:cNvCxnSpPr>
              <p:nvPr/>
            </p:nvCxnSpPr>
            <p:spPr bwMode="auto">
              <a:xfrm>
                <a:off x="2460625" y="5909734"/>
                <a:ext cx="409575" cy="1588"/>
              </a:xfrm>
              <a:prstGeom prst="line">
                <a:avLst/>
              </a:prstGeom>
              <a:noFill/>
              <a:ln w="38100">
                <a:solidFill>
                  <a:srgbClr val="F48365"/>
                </a:solidFill>
                <a:round/>
                <a:headEnd/>
                <a:tailEnd/>
              </a:ln>
              <a:extLst>
                <a:ext uri="{909E8E84-426E-40DD-AFC4-6F175D3DCCD1}">
                  <a14:hiddenFill xmlns:a14="http://schemas.microsoft.com/office/drawing/2010/main">
                    <a:noFill/>
                  </a14:hiddenFill>
                </a:ext>
              </a:extLst>
            </p:spPr>
          </p:cxnSp>
          <p:cxnSp>
            <p:nvCxnSpPr>
              <p:cNvPr id="24636" name="Gerade Verbindung 44"/>
              <p:cNvCxnSpPr>
                <a:cxnSpLocks noChangeShapeType="1"/>
              </p:cNvCxnSpPr>
              <p:nvPr/>
            </p:nvCxnSpPr>
            <p:spPr bwMode="auto">
              <a:xfrm>
                <a:off x="2460625" y="6282268"/>
                <a:ext cx="409575" cy="1588"/>
              </a:xfrm>
              <a:prstGeom prst="line">
                <a:avLst/>
              </a:prstGeom>
              <a:noFill/>
              <a:ln w="38100">
                <a:solidFill>
                  <a:srgbClr val="7C9EAD"/>
                </a:solidFill>
                <a:round/>
                <a:headEnd/>
                <a:tailEnd/>
              </a:ln>
              <a:extLst>
                <a:ext uri="{909E8E84-426E-40DD-AFC4-6F175D3DCCD1}">
                  <a14:hiddenFill xmlns:a14="http://schemas.microsoft.com/office/drawing/2010/main">
                    <a:noFill/>
                  </a14:hiddenFill>
                </a:ext>
              </a:extLst>
            </p:spPr>
          </p:cxnSp>
          <p:cxnSp>
            <p:nvCxnSpPr>
              <p:cNvPr id="24637" name="Gerade Verbindung 45"/>
              <p:cNvCxnSpPr>
                <a:cxnSpLocks noChangeShapeType="1"/>
              </p:cNvCxnSpPr>
              <p:nvPr/>
            </p:nvCxnSpPr>
            <p:spPr bwMode="auto">
              <a:xfrm>
                <a:off x="2460625" y="6095999"/>
                <a:ext cx="409575" cy="1588"/>
              </a:xfrm>
              <a:prstGeom prst="line">
                <a:avLst/>
              </a:prstGeom>
              <a:noFill/>
              <a:ln w="38100">
                <a:solidFill>
                  <a:srgbClr val="BAC6CE"/>
                </a:solidFill>
                <a:round/>
                <a:headEnd/>
                <a:tailEnd/>
              </a:ln>
              <a:extLst>
                <a:ext uri="{909E8E84-426E-40DD-AFC4-6F175D3DCCD1}">
                  <a14:hiddenFill xmlns:a14="http://schemas.microsoft.com/office/drawing/2010/main">
                    <a:noFill/>
                  </a14:hiddenFill>
                </a:ext>
              </a:extLst>
            </p:spPr>
          </p:cxnSp>
          <p:sp>
            <p:nvSpPr>
              <p:cNvPr id="24638" name="Textfeld 46"/>
              <p:cNvSpPr txBox="1">
                <a:spLocks noChangeArrowheads="1"/>
              </p:cNvSpPr>
              <p:nvPr/>
            </p:nvSpPr>
            <p:spPr bwMode="auto">
              <a:xfrm>
                <a:off x="2853258" y="5363634"/>
                <a:ext cx="863610" cy="104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a:lnSpc>
                    <a:spcPts val="1500"/>
                  </a:lnSpc>
                </a:pPr>
                <a:r>
                  <a:rPr lang="de-DE" sz="1000" dirty="0">
                    <a:solidFill>
                      <a:srgbClr val="5E5C60"/>
                    </a:solidFill>
                  </a:rPr>
                  <a:t>11,5 Jahre</a:t>
                </a:r>
              </a:p>
              <a:p>
                <a:pPr algn="l">
                  <a:lnSpc>
                    <a:spcPts val="1500"/>
                  </a:lnSpc>
                </a:pPr>
                <a:r>
                  <a:rPr lang="de-DE" sz="1000" dirty="0">
                    <a:solidFill>
                      <a:srgbClr val="5E5C60"/>
                    </a:solidFill>
                  </a:rPr>
                  <a:t>10,4 Jahre</a:t>
                </a:r>
              </a:p>
              <a:p>
                <a:pPr algn="l">
                  <a:lnSpc>
                    <a:spcPts val="1500"/>
                  </a:lnSpc>
                </a:pPr>
                <a:r>
                  <a:rPr lang="de-DE" sz="1000" dirty="0">
                    <a:solidFill>
                      <a:srgbClr val="5E5C60"/>
                    </a:solidFill>
                  </a:rPr>
                  <a:t>8,4 Jahre</a:t>
                </a:r>
              </a:p>
              <a:p>
                <a:pPr algn="l">
                  <a:lnSpc>
                    <a:spcPts val="1500"/>
                  </a:lnSpc>
                </a:pPr>
                <a:r>
                  <a:rPr lang="de-DE" sz="1000" dirty="0">
                    <a:solidFill>
                      <a:srgbClr val="5E5C60"/>
                    </a:solidFill>
                  </a:rPr>
                  <a:t>4,4 Jahre</a:t>
                </a:r>
              </a:p>
              <a:p>
                <a:pPr algn="l">
                  <a:lnSpc>
                    <a:spcPts val="1500"/>
                  </a:lnSpc>
                </a:pPr>
                <a:r>
                  <a:rPr lang="de-DE" sz="1000" dirty="0">
                    <a:solidFill>
                      <a:srgbClr val="5E5C60"/>
                    </a:solidFill>
                  </a:rPr>
                  <a:t>0,7 Jahre</a:t>
                </a:r>
              </a:p>
            </p:txBody>
          </p:sp>
        </p:grpSp>
        <p:sp>
          <p:nvSpPr>
            <p:cNvPr id="24632" name="Textfeld 47"/>
            <p:cNvSpPr txBox="1">
              <a:spLocks noChangeArrowheads="1"/>
            </p:cNvSpPr>
            <p:nvPr/>
          </p:nvSpPr>
          <p:spPr bwMode="auto">
            <a:xfrm>
              <a:off x="5440880" y="5338236"/>
              <a:ext cx="15578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r>
                <a:rPr lang="de-DE" sz="1000" b="1">
                  <a:solidFill>
                    <a:srgbClr val="5E5C60"/>
                  </a:solidFill>
                </a:rPr>
                <a:t>Dauer des Diabetes</a:t>
              </a:r>
            </a:p>
          </p:txBody>
        </p:sp>
      </p:grpSp>
      <p:cxnSp>
        <p:nvCxnSpPr>
          <p:cNvPr id="24602" name="Gerade Verbindung 53"/>
          <p:cNvCxnSpPr>
            <a:cxnSpLocks noChangeShapeType="1"/>
          </p:cNvCxnSpPr>
          <p:nvPr/>
        </p:nvCxnSpPr>
        <p:spPr bwMode="auto">
          <a:xfrm rot="5400000">
            <a:off x="2581275" y="4600283"/>
            <a:ext cx="6826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03" name="Gerade Verbindung 55"/>
          <p:cNvCxnSpPr>
            <a:cxnSpLocks noChangeShapeType="1"/>
          </p:cNvCxnSpPr>
          <p:nvPr/>
        </p:nvCxnSpPr>
        <p:spPr bwMode="auto">
          <a:xfrm rot="5400000">
            <a:off x="3017837" y="4600283"/>
            <a:ext cx="6826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04" name="Gerade Verbindung 56"/>
          <p:cNvCxnSpPr>
            <a:cxnSpLocks noChangeShapeType="1"/>
          </p:cNvCxnSpPr>
          <p:nvPr/>
        </p:nvCxnSpPr>
        <p:spPr bwMode="auto">
          <a:xfrm rot="5400000">
            <a:off x="3449637" y="4600283"/>
            <a:ext cx="6826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05" name="Gerade Verbindung 57"/>
          <p:cNvCxnSpPr>
            <a:cxnSpLocks noChangeShapeType="1"/>
          </p:cNvCxnSpPr>
          <p:nvPr/>
        </p:nvCxnSpPr>
        <p:spPr bwMode="auto">
          <a:xfrm rot="5400000">
            <a:off x="3871912" y="4600283"/>
            <a:ext cx="6826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06" name="Gerade Verbindung 58"/>
          <p:cNvCxnSpPr>
            <a:cxnSpLocks noChangeShapeType="1"/>
          </p:cNvCxnSpPr>
          <p:nvPr/>
        </p:nvCxnSpPr>
        <p:spPr bwMode="auto">
          <a:xfrm rot="5400000">
            <a:off x="4303712" y="4600283"/>
            <a:ext cx="6826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07" name="Gerade Verbindung 59"/>
          <p:cNvCxnSpPr>
            <a:cxnSpLocks noChangeShapeType="1"/>
          </p:cNvCxnSpPr>
          <p:nvPr/>
        </p:nvCxnSpPr>
        <p:spPr bwMode="auto">
          <a:xfrm rot="5400000">
            <a:off x="4735512" y="4600283"/>
            <a:ext cx="6826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08" name="Gerade Verbindung 60"/>
          <p:cNvCxnSpPr>
            <a:cxnSpLocks noChangeShapeType="1"/>
          </p:cNvCxnSpPr>
          <p:nvPr/>
        </p:nvCxnSpPr>
        <p:spPr bwMode="auto">
          <a:xfrm rot="5400000">
            <a:off x="5167312" y="4600283"/>
            <a:ext cx="6826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09" name="Gerade Verbindung 61"/>
          <p:cNvCxnSpPr>
            <a:cxnSpLocks noChangeShapeType="1"/>
          </p:cNvCxnSpPr>
          <p:nvPr/>
        </p:nvCxnSpPr>
        <p:spPr bwMode="auto">
          <a:xfrm rot="5400000">
            <a:off x="5599112" y="4600283"/>
            <a:ext cx="6826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10" name="Gerade Verbindung 63"/>
          <p:cNvCxnSpPr>
            <a:cxnSpLocks noChangeShapeType="1"/>
          </p:cNvCxnSpPr>
          <p:nvPr/>
        </p:nvCxnSpPr>
        <p:spPr bwMode="auto">
          <a:xfrm rot="5400000">
            <a:off x="6030912" y="4600283"/>
            <a:ext cx="6826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11" name="Gerade Verbindung 64"/>
          <p:cNvCxnSpPr>
            <a:cxnSpLocks noChangeShapeType="1"/>
          </p:cNvCxnSpPr>
          <p:nvPr/>
        </p:nvCxnSpPr>
        <p:spPr bwMode="auto">
          <a:xfrm rot="5400000">
            <a:off x="6464300" y="4600283"/>
            <a:ext cx="6826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12" name="Gerade Verbindung 65"/>
          <p:cNvCxnSpPr>
            <a:cxnSpLocks noChangeShapeType="1"/>
          </p:cNvCxnSpPr>
          <p:nvPr/>
        </p:nvCxnSpPr>
        <p:spPr bwMode="auto">
          <a:xfrm rot="5400000">
            <a:off x="6883400" y="4600283"/>
            <a:ext cx="6826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13" name="Gerade Verbindung 66"/>
          <p:cNvCxnSpPr>
            <a:cxnSpLocks noChangeShapeType="1"/>
          </p:cNvCxnSpPr>
          <p:nvPr/>
        </p:nvCxnSpPr>
        <p:spPr bwMode="auto">
          <a:xfrm rot="5400000">
            <a:off x="7315200" y="4600283"/>
            <a:ext cx="6826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14" name="Gerade Verbindung 76"/>
          <p:cNvCxnSpPr>
            <a:cxnSpLocks noChangeShapeType="1"/>
          </p:cNvCxnSpPr>
          <p:nvPr/>
        </p:nvCxnSpPr>
        <p:spPr bwMode="auto">
          <a:xfrm rot="5400000">
            <a:off x="2451100" y="3319170"/>
            <a:ext cx="2497138" cy="1588"/>
          </a:xfrm>
          <a:prstGeom prst="line">
            <a:avLst/>
          </a:prstGeom>
          <a:noFill/>
          <a:ln w="12700">
            <a:solidFill>
              <a:schemeClr val="bg2"/>
            </a:solidFill>
            <a:prstDash val="sysDash"/>
            <a:round/>
            <a:headEnd/>
            <a:tailEnd/>
          </a:ln>
          <a:extLst>
            <a:ext uri="{909E8E84-426E-40DD-AFC4-6F175D3DCCD1}">
              <a14:hiddenFill xmlns:a14="http://schemas.microsoft.com/office/drawing/2010/main">
                <a:noFill/>
              </a14:hiddenFill>
            </a:ext>
          </a:extLst>
        </p:spPr>
      </p:cxnSp>
      <p:cxnSp>
        <p:nvCxnSpPr>
          <p:cNvPr id="24615" name="Gerade Verbindung 77"/>
          <p:cNvCxnSpPr>
            <a:cxnSpLocks noChangeShapeType="1"/>
          </p:cNvCxnSpPr>
          <p:nvPr/>
        </p:nvCxnSpPr>
        <p:spPr bwMode="auto">
          <a:xfrm rot="5400000">
            <a:off x="3086100" y="3317583"/>
            <a:ext cx="2497137" cy="1588"/>
          </a:xfrm>
          <a:prstGeom prst="line">
            <a:avLst/>
          </a:prstGeom>
          <a:noFill/>
          <a:ln w="12700">
            <a:solidFill>
              <a:schemeClr val="bg2"/>
            </a:solidFill>
            <a:prstDash val="sysDash"/>
            <a:round/>
            <a:headEnd/>
            <a:tailEnd/>
          </a:ln>
          <a:extLst>
            <a:ext uri="{909E8E84-426E-40DD-AFC4-6F175D3DCCD1}">
              <a14:hiddenFill xmlns:a14="http://schemas.microsoft.com/office/drawing/2010/main">
                <a:noFill/>
              </a14:hiddenFill>
            </a:ext>
          </a:extLst>
        </p:spPr>
      </p:cxnSp>
      <p:sp>
        <p:nvSpPr>
          <p:cNvPr id="24616" name="Textfeld 78"/>
          <p:cNvSpPr txBox="1">
            <a:spLocks noChangeArrowheads="1"/>
          </p:cNvSpPr>
          <p:nvPr/>
        </p:nvSpPr>
        <p:spPr bwMode="auto">
          <a:xfrm>
            <a:off x="7470775" y="1584033"/>
            <a:ext cx="490538" cy="296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a:lnSpc>
                <a:spcPts val="3150"/>
              </a:lnSpc>
            </a:pPr>
            <a:r>
              <a:rPr lang="de-DE" sz="1000">
                <a:solidFill>
                  <a:srgbClr val="5E5C60"/>
                </a:solidFill>
              </a:rPr>
              <a:t>270</a:t>
            </a:r>
          </a:p>
          <a:p>
            <a:pPr algn="l">
              <a:lnSpc>
                <a:spcPts val="3150"/>
              </a:lnSpc>
            </a:pPr>
            <a:r>
              <a:rPr lang="de-DE" sz="1000">
                <a:solidFill>
                  <a:srgbClr val="5E5C60"/>
                </a:solidFill>
              </a:rPr>
              <a:t>240</a:t>
            </a:r>
          </a:p>
          <a:p>
            <a:pPr algn="l">
              <a:lnSpc>
                <a:spcPts val="3150"/>
              </a:lnSpc>
            </a:pPr>
            <a:r>
              <a:rPr lang="de-DE" sz="1000">
                <a:solidFill>
                  <a:srgbClr val="5E5C60"/>
                </a:solidFill>
              </a:rPr>
              <a:t>210</a:t>
            </a:r>
          </a:p>
          <a:p>
            <a:pPr algn="l">
              <a:lnSpc>
                <a:spcPts val="3150"/>
              </a:lnSpc>
            </a:pPr>
            <a:r>
              <a:rPr lang="de-DE" sz="1000">
                <a:solidFill>
                  <a:srgbClr val="5E5C60"/>
                </a:solidFill>
              </a:rPr>
              <a:t>180</a:t>
            </a:r>
          </a:p>
          <a:p>
            <a:pPr algn="l">
              <a:lnSpc>
                <a:spcPts val="3150"/>
              </a:lnSpc>
            </a:pPr>
            <a:r>
              <a:rPr lang="de-DE" sz="1000">
                <a:solidFill>
                  <a:srgbClr val="5E5C60"/>
                </a:solidFill>
              </a:rPr>
              <a:t>150</a:t>
            </a:r>
          </a:p>
          <a:p>
            <a:pPr algn="l">
              <a:lnSpc>
                <a:spcPts val="3150"/>
              </a:lnSpc>
            </a:pPr>
            <a:r>
              <a:rPr lang="de-DE" sz="1000">
                <a:solidFill>
                  <a:srgbClr val="5E5C60"/>
                </a:solidFill>
              </a:rPr>
              <a:t>120</a:t>
            </a:r>
          </a:p>
          <a:p>
            <a:pPr algn="l">
              <a:lnSpc>
                <a:spcPts val="3150"/>
              </a:lnSpc>
            </a:pPr>
            <a:r>
              <a:rPr lang="de-DE" sz="1000">
                <a:solidFill>
                  <a:srgbClr val="5E5C60"/>
                </a:solidFill>
              </a:rPr>
              <a:t>90</a:t>
            </a:r>
          </a:p>
        </p:txBody>
      </p:sp>
      <p:cxnSp>
        <p:nvCxnSpPr>
          <p:cNvPr id="24617" name="Gerade Verbindung 79"/>
          <p:cNvCxnSpPr>
            <a:cxnSpLocks noChangeShapeType="1"/>
          </p:cNvCxnSpPr>
          <p:nvPr/>
        </p:nvCxnSpPr>
        <p:spPr bwMode="auto">
          <a:xfrm rot="5400000">
            <a:off x="6022975" y="3241383"/>
            <a:ext cx="264953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18" name="Gerade Verbindung 80"/>
          <p:cNvCxnSpPr>
            <a:cxnSpLocks noChangeShapeType="1"/>
          </p:cNvCxnSpPr>
          <p:nvPr/>
        </p:nvCxnSpPr>
        <p:spPr bwMode="auto">
          <a:xfrm>
            <a:off x="7348538" y="1923758"/>
            <a:ext cx="889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19" name="Gerade Verbindung 81"/>
          <p:cNvCxnSpPr>
            <a:cxnSpLocks noChangeShapeType="1"/>
          </p:cNvCxnSpPr>
          <p:nvPr/>
        </p:nvCxnSpPr>
        <p:spPr bwMode="auto">
          <a:xfrm>
            <a:off x="7348538" y="2330158"/>
            <a:ext cx="889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20" name="Gerade Verbindung 82"/>
          <p:cNvCxnSpPr>
            <a:cxnSpLocks noChangeShapeType="1"/>
          </p:cNvCxnSpPr>
          <p:nvPr/>
        </p:nvCxnSpPr>
        <p:spPr bwMode="auto">
          <a:xfrm>
            <a:off x="7348538" y="2742908"/>
            <a:ext cx="889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21" name="Gerade Verbindung 83"/>
          <p:cNvCxnSpPr>
            <a:cxnSpLocks noChangeShapeType="1"/>
          </p:cNvCxnSpPr>
          <p:nvPr/>
        </p:nvCxnSpPr>
        <p:spPr bwMode="auto">
          <a:xfrm>
            <a:off x="7348538" y="3149308"/>
            <a:ext cx="889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22" name="Gerade Verbindung 84"/>
          <p:cNvCxnSpPr>
            <a:cxnSpLocks noChangeShapeType="1"/>
          </p:cNvCxnSpPr>
          <p:nvPr/>
        </p:nvCxnSpPr>
        <p:spPr bwMode="auto">
          <a:xfrm>
            <a:off x="7348538" y="3558883"/>
            <a:ext cx="889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23" name="Gerade Verbindung 85"/>
          <p:cNvCxnSpPr>
            <a:cxnSpLocks noChangeShapeType="1"/>
          </p:cNvCxnSpPr>
          <p:nvPr/>
        </p:nvCxnSpPr>
        <p:spPr bwMode="auto">
          <a:xfrm>
            <a:off x="7348538" y="3965283"/>
            <a:ext cx="889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624" name="Gerade Verbindung 86"/>
          <p:cNvCxnSpPr>
            <a:cxnSpLocks noChangeShapeType="1"/>
          </p:cNvCxnSpPr>
          <p:nvPr/>
        </p:nvCxnSpPr>
        <p:spPr bwMode="auto">
          <a:xfrm>
            <a:off x="7348538" y="4368508"/>
            <a:ext cx="889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90" name="Picture 7" descr="kurve_vierte_von_ob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450" y="3766845"/>
            <a:ext cx="50863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8" descr="kurve_fuenfte_von_ob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2025" y="3457283"/>
            <a:ext cx="5080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9" descr="kurve_erste_von_ob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185695"/>
            <a:ext cx="51054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10" descr="kurve_dritte_von_ob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6150" y="2963570"/>
            <a:ext cx="5097463"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11" descr="kurve_zweite_von_ob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3450" y="2820695"/>
            <a:ext cx="5081588"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30" name="Textfeld 94"/>
          <p:cNvSpPr txBox="1">
            <a:spLocks noChangeArrowheads="1"/>
          </p:cNvSpPr>
          <p:nvPr/>
        </p:nvSpPr>
        <p:spPr bwMode="auto">
          <a:xfrm rot="5400000">
            <a:off x="7302500" y="3184233"/>
            <a:ext cx="15573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r>
              <a:rPr lang="de-DE" sz="1000">
                <a:solidFill>
                  <a:srgbClr val="5E5C60"/>
                </a:solidFill>
              </a:rPr>
              <a:t>mg/dl</a:t>
            </a:r>
          </a:p>
        </p:txBody>
      </p:sp>
    </p:spTree>
    <p:extLst>
      <p:ext uri="{BB962C8B-B14F-4D97-AF65-F5344CB8AC3E}">
        <p14:creationId xmlns:p14="http://schemas.microsoft.com/office/powerpoint/2010/main" val="3449553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left)">
                                      <p:cBhvr>
                                        <p:cTn id="7" dur="1000"/>
                                        <p:tgtEl>
                                          <p:spTgt spid="92"/>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wipe(left)">
                                      <p:cBhvr>
                                        <p:cTn id="11" dur="1000"/>
                                        <p:tgtEl>
                                          <p:spTgt spid="94"/>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wipe(left)">
                                      <p:cBhvr>
                                        <p:cTn id="15" dur="1000"/>
                                        <p:tgtEl>
                                          <p:spTgt spid="93"/>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wipe(left)">
                                      <p:cBhvr>
                                        <p:cTn id="19" dur="1000"/>
                                        <p:tgtEl>
                                          <p:spTgt spid="90"/>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wipe(left)">
                                      <p:cBhvr>
                                        <p:cTn id="23"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Text Box 2"/>
          <p:cNvSpPr txBox="1">
            <a:spLocks noChangeArrowheads="1"/>
          </p:cNvSpPr>
          <p:nvPr/>
        </p:nvSpPr>
        <p:spPr bwMode="auto">
          <a:xfrm>
            <a:off x="1617663" y="876300"/>
            <a:ext cx="57086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de-DE" altLang="de-DE" sz="3600" dirty="0"/>
              <a:t>Was ist Diabetes mellitus ?</a:t>
            </a:r>
          </a:p>
        </p:txBody>
      </p:sp>
      <p:sp>
        <p:nvSpPr>
          <p:cNvPr id="437251" name="Text Box 3"/>
          <p:cNvSpPr txBox="1">
            <a:spLocks noChangeArrowheads="1"/>
          </p:cNvSpPr>
          <p:nvPr/>
        </p:nvSpPr>
        <p:spPr bwMode="auto">
          <a:xfrm>
            <a:off x="685800" y="1676400"/>
            <a:ext cx="8382000" cy="144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de-DE" altLang="de-DE" sz="2200" b="1"/>
              <a:t>Diabetes mellitus umfasst eine Gruppe von Stoffwechsel-erkrankungen, charakterisiert  durch eine Hyperglykämie auf dem Boden einer defekten Insulinsekretion, einer defekten Insulinwirkung oder beidem. </a:t>
            </a:r>
          </a:p>
        </p:txBody>
      </p:sp>
      <p:sp>
        <p:nvSpPr>
          <p:cNvPr id="437252" name="Rectangle 4"/>
          <p:cNvSpPr>
            <a:spLocks noChangeArrowheads="1"/>
          </p:cNvSpPr>
          <p:nvPr/>
        </p:nvSpPr>
        <p:spPr bwMode="auto">
          <a:xfrm>
            <a:off x="290513" y="4283075"/>
            <a:ext cx="7256462" cy="144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de-DE" altLang="de-DE" sz="2200" b="1"/>
              <a:t>Die chronische Hyperglykämie des Diabetes mellitus </a:t>
            </a:r>
          </a:p>
          <a:p>
            <a:pPr eaLnBrk="0" hangingPunct="0">
              <a:defRPr/>
            </a:pPr>
            <a:r>
              <a:rPr lang="de-DE" altLang="de-DE" sz="2200" b="1"/>
              <a:t>ist assoziiert mit Langzeitschädigung, Dysfunktion, </a:t>
            </a:r>
          </a:p>
          <a:p>
            <a:pPr eaLnBrk="0" hangingPunct="0">
              <a:defRPr/>
            </a:pPr>
            <a:r>
              <a:rPr lang="de-DE" altLang="de-DE" sz="2200" b="1"/>
              <a:t>und Versagen verschiedener Organe, speziell von </a:t>
            </a:r>
          </a:p>
          <a:p>
            <a:pPr eaLnBrk="0" hangingPunct="0">
              <a:defRPr/>
            </a:pPr>
            <a:r>
              <a:rPr lang="de-DE" altLang="de-DE" sz="2200" b="1"/>
              <a:t>Augen, Nieren, Nerven- und Gefäßsystem.</a:t>
            </a:r>
          </a:p>
        </p:txBody>
      </p:sp>
      <p:sp>
        <p:nvSpPr>
          <p:cNvPr id="437253" name="Text Box 5"/>
          <p:cNvSpPr txBox="1">
            <a:spLocks noChangeArrowheads="1"/>
          </p:cNvSpPr>
          <p:nvPr/>
        </p:nvSpPr>
        <p:spPr bwMode="auto">
          <a:xfrm>
            <a:off x="746125" y="31638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de-DE" altLang="de-DE" sz="2400"/>
          </a:p>
        </p:txBody>
      </p:sp>
      <p:grpSp>
        <p:nvGrpSpPr>
          <p:cNvPr id="437254" name="Group 6"/>
          <p:cNvGrpSpPr>
            <a:grpSpLocks/>
          </p:cNvGrpSpPr>
          <p:nvPr/>
        </p:nvGrpSpPr>
        <p:grpSpPr bwMode="auto">
          <a:xfrm>
            <a:off x="838200" y="3163888"/>
            <a:ext cx="5072063" cy="457200"/>
            <a:chOff x="528" y="1993"/>
            <a:chExt cx="3195" cy="288"/>
          </a:xfrm>
        </p:grpSpPr>
        <p:sp>
          <p:nvSpPr>
            <p:cNvPr id="437255" name="AutoShape 7"/>
            <p:cNvSpPr>
              <a:spLocks noChangeArrowheads="1"/>
            </p:cNvSpPr>
            <p:nvPr/>
          </p:nvSpPr>
          <p:spPr bwMode="auto">
            <a:xfrm>
              <a:off x="528" y="2064"/>
              <a:ext cx="384" cy="192"/>
            </a:xfrm>
            <a:prstGeom prst="rightArrow">
              <a:avLst>
                <a:gd name="adj1" fmla="val 50000"/>
                <a:gd name="adj2" fmla="val 5000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p>
          </p:txBody>
        </p:sp>
        <p:sp>
          <p:nvSpPr>
            <p:cNvPr id="437256" name="Text Box 8"/>
            <p:cNvSpPr txBox="1">
              <a:spLocks noChangeArrowheads="1"/>
            </p:cNvSpPr>
            <p:nvPr/>
          </p:nvSpPr>
          <p:spPr bwMode="auto">
            <a:xfrm>
              <a:off x="998" y="1993"/>
              <a:ext cx="272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de-DE" altLang="de-DE" sz="2400" b="1" u="sng"/>
                <a:t>Diabetes = Hoher Blutzucker</a:t>
              </a:r>
            </a:p>
          </p:txBody>
        </p:sp>
      </p:grpSp>
      <p:grpSp>
        <p:nvGrpSpPr>
          <p:cNvPr id="437257" name="Group 9"/>
          <p:cNvGrpSpPr>
            <a:grpSpLocks/>
          </p:cNvGrpSpPr>
          <p:nvPr/>
        </p:nvGrpSpPr>
        <p:grpSpPr bwMode="auto">
          <a:xfrm>
            <a:off x="838200" y="5830888"/>
            <a:ext cx="6629400" cy="457200"/>
            <a:chOff x="528" y="3673"/>
            <a:chExt cx="4176" cy="288"/>
          </a:xfrm>
        </p:grpSpPr>
        <p:sp>
          <p:nvSpPr>
            <p:cNvPr id="437258" name="AutoShape 10"/>
            <p:cNvSpPr>
              <a:spLocks noChangeArrowheads="1"/>
            </p:cNvSpPr>
            <p:nvPr/>
          </p:nvSpPr>
          <p:spPr bwMode="auto">
            <a:xfrm>
              <a:off x="528" y="3744"/>
              <a:ext cx="384" cy="192"/>
            </a:xfrm>
            <a:prstGeom prst="rightArrow">
              <a:avLst>
                <a:gd name="adj1" fmla="val 50000"/>
                <a:gd name="adj2" fmla="val 5000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p>
          </p:txBody>
        </p:sp>
        <p:sp>
          <p:nvSpPr>
            <p:cNvPr id="437259" name="Text Box 11"/>
            <p:cNvSpPr txBox="1">
              <a:spLocks noChangeArrowheads="1"/>
            </p:cNvSpPr>
            <p:nvPr/>
          </p:nvSpPr>
          <p:spPr bwMode="auto">
            <a:xfrm>
              <a:off x="1034" y="3673"/>
              <a:ext cx="367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de-DE" altLang="de-DE" sz="2400" b="1" u="sng"/>
                <a:t>Diabetes verursacht Blutgefäßschäden</a:t>
              </a:r>
            </a:p>
          </p:txBody>
        </p:sp>
      </p:grpSp>
    </p:spTree>
    <p:extLst>
      <p:ext uri="{BB962C8B-B14F-4D97-AF65-F5344CB8AC3E}">
        <p14:creationId xmlns:p14="http://schemas.microsoft.com/office/powerpoint/2010/main" val="233405650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7251"/>
                                        </p:tgtEl>
                                        <p:attrNameLst>
                                          <p:attrName>style.visibility</p:attrName>
                                        </p:attrNameLst>
                                      </p:cBhvr>
                                      <p:to>
                                        <p:strVal val="visible"/>
                                      </p:to>
                                    </p:set>
                                    <p:animEffect transition="in" filter="blinds(horizontal)">
                                      <p:cBhvr>
                                        <p:cTn id="7" dur="500"/>
                                        <p:tgtEl>
                                          <p:spTgt spid="4372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437254"/>
                                        </p:tgtEl>
                                        <p:attrNameLst>
                                          <p:attrName>style.visibility</p:attrName>
                                        </p:attrNameLst>
                                      </p:cBhvr>
                                      <p:to>
                                        <p:strVal val="visible"/>
                                      </p:to>
                                    </p:set>
                                    <p:anim calcmode="lin" valueType="num">
                                      <p:cBhvr additive="base">
                                        <p:cTn id="12" dur="500" fill="hold"/>
                                        <p:tgtEl>
                                          <p:spTgt spid="437254"/>
                                        </p:tgtEl>
                                        <p:attrNameLst>
                                          <p:attrName>ppt_x</p:attrName>
                                        </p:attrNameLst>
                                      </p:cBhvr>
                                      <p:tavLst>
                                        <p:tav tm="0">
                                          <p:val>
                                            <p:strVal val="0-#ppt_w/2"/>
                                          </p:val>
                                        </p:tav>
                                        <p:tav tm="100000">
                                          <p:val>
                                            <p:strVal val="#ppt_x"/>
                                          </p:val>
                                        </p:tav>
                                      </p:tavLst>
                                    </p:anim>
                                    <p:anim calcmode="lin" valueType="num">
                                      <p:cBhvr additive="base">
                                        <p:cTn id="13" dur="500" fill="hold"/>
                                        <p:tgtEl>
                                          <p:spTgt spid="437254"/>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5" fill="hold" grpId="0" nodeType="clickEffect">
                                  <p:stCondLst>
                                    <p:cond delay="0"/>
                                  </p:stCondLst>
                                  <p:childTnLst>
                                    <p:set>
                                      <p:cBhvr>
                                        <p:cTn id="17" dur="1" fill="hold">
                                          <p:stCondLst>
                                            <p:cond delay="0"/>
                                          </p:stCondLst>
                                        </p:cTn>
                                        <p:tgtEl>
                                          <p:spTgt spid="437252"/>
                                        </p:tgtEl>
                                        <p:attrNameLst>
                                          <p:attrName>style.visibility</p:attrName>
                                        </p:attrNameLst>
                                      </p:cBhvr>
                                      <p:to>
                                        <p:strVal val="visible"/>
                                      </p:to>
                                    </p:set>
                                    <p:animEffect transition="in" filter="blinds(vertical)">
                                      <p:cBhvr>
                                        <p:cTn id="18" dur="500"/>
                                        <p:tgtEl>
                                          <p:spTgt spid="43725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437257"/>
                                        </p:tgtEl>
                                        <p:attrNameLst>
                                          <p:attrName>style.visibility</p:attrName>
                                        </p:attrNameLst>
                                      </p:cBhvr>
                                      <p:to>
                                        <p:strVal val="visible"/>
                                      </p:to>
                                    </p:set>
                                    <p:anim calcmode="lin" valueType="num">
                                      <p:cBhvr additive="base">
                                        <p:cTn id="23" dur="500" fill="hold"/>
                                        <p:tgtEl>
                                          <p:spTgt spid="437257"/>
                                        </p:tgtEl>
                                        <p:attrNameLst>
                                          <p:attrName>ppt_x</p:attrName>
                                        </p:attrNameLst>
                                      </p:cBhvr>
                                      <p:tavLst>
                                        <p:tav tm="0">
                                          <p:val>
                                            <p:strVal val="0-#ppt_w/2"/>
                                          </p:val>
                                        </p:tav>
                                        <p:tav tm="100000">
                                          <p:val>
                                            <p:strVal val="#ppt_x"/>
                                          </p:val>
                                        </p:tav>
                                      </p:tavLst>
                                    </p:anim>
                                    <p:anim calcmode="lin" valueType="num">
                                      <p:cBhvr additive="base">
                                        <p:cTn id="24" dur="500" fill="hold"/>
                                        <p:tgtEl>
                                          <p:spTgt spid="4372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51" grpId="0" autoUpdateAnimBg="0"/>
      <p:bldP spid="437252"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idx="4294967295"/>
          </p:nvPr>
        </p:nvSpPr>
        <p:spPr>
          <a:xfrm>
            <a:off x="467544" y="692696"/>
            <a:ext cx="7010400" cy="793750"/>
          </a:xfrm>
          <a:prstGeom prst="rect">
            <a:avLst/>
          </a:prstGeom>
        </p:spPr>
        <p:txBody>
          <a:bodyPr/>
          <a:lstStyle/>
          <a:p>
            <a:pPr eaLnBrk="1" hangingPunct="1"/>
            <a:r>
              <a:rPr lang="de-DE" sz="3200" dirty="0">
                <a:solidFill>
                  <a:srgbClr val="000000"/>
                </a:solidFill>
                <a:ea typeface="Geneva"/>
                <a:cs typeface="Geneva"/>
              </a:rPr>
              <a:t>Diabetes-Typen</a:t>
            </a:r>
          </a:p>
        </p:txBody>
      </p:sp>
      <p:sp>
        <p:nvSpPr>
          <p:cNvPr id="3" name="Textfeld 2"/>
          <p:cNvSpPr txBox="1"/>
          <p:nvPr/>
        </p:nvSpPr>
        <p:spPr>
          <a:xfrm>
            <a:off x="395536" y="1268760"/>
            <a:ext cx="8496944" cy="5324535"/>
          </a:xfrm>
          <a:prstGeom prst="rect">
            <a:avLst/>
          </a:prstGeom>
          <a:noFill/>
        </p:spPr>
        <p:txBody>
          <a:bodyPr wrap="square" rtlCol="0">
            <a:spAutoFit/>
          </a:bodyPr>
          <a:lstStyle/>
          <a:p>
            <a:pPr marL="285750" indent="-285750">
              <a:buFont typeface="Arial"/>
              <a:buChar char="•"/>
            </a:pPr>
            <a:r>
              <a:rPr lang="de-DE" sz="2000" dirty="0"/>
              <a:t> Typ 1 Diabetes mellitus: Zerstörung der Betazellen der Langerhans Inseln des Pankreas</a:t>
            </a:r>
          </a:p>
          <a:p>
            <a:pPr marL="738188" lvl="1" indent="-285750">
              <a:buFont typeface="Arial"/>
              <a:buChar char="•"/>
            </a:pPr>
            <a:r>
              <a:rPr lang="de-DE" sz="2000" dirty="0"/>
              <a:t>a. immunvermittelt (Autoimmunerkrankung)</a:t>
            </a:r>
          </a:p>
          <a:p>
            <a:pPr marL="738188" lvl="1" indent="-285750">
              <a:buFont typeface="Arial"/>
              <a:buChar char="•"/>
            </a:pPr>
            <a:r>
              <a:rPr lang="de-DE" sz="2000" dirty="0"/>
              <a:t>b. idiopathisch (= unbekannt)</a:t>
            </a:r>
          </a:p>
          <a:p>
            <a:pPr lvl="1" indent="0"/>
            <a:endParaRPr lang="de-DE" sz="2000" dirty="0"/>
          </a:p>
          <a:p>
            <a:pPr marL="285750" lvl="1" indent="-285750">
              <a:buFont typeface="Arial"/>
              <a:buChar char="•"/>
            </a:pPr>
            <a:r>
              <a:rPr lang="de-DE" sz="2000" dirty="0"/>
              <a:t>Typ 2 Diabetes: 5 verschiedene Typen mit unterschiedlicher Ausprägung von Insulinresistenz und Insulinmangel</a:t>
            </a:r>
          </a:p>
          <a:p>
            <a:pPr marL="738187" lvl="2" indent="-285750">
              <a:buFont typeface="Arial"/>
              <a:buChar char="•"/>
            </a:pPr>
            <a:r>
              <a:rPr lang="de-DE" sz="2000" dirty="0"/>
              <a:t>a. Schwerer autoimmuner Diabetes (wie Typ 1 a)</a:t>
            </a:r>
          </a:p>
          <a:p>
            <a:pPr marL="738187" lvl="2" indent="-285750">
              <a:buFont typeface="Arial"/>
              <a:buChar char="•"/>
            </a:pPr>
            <a:r>
              <a:rPr lang="de-DE" sz="2000" dirty="0"/>
              <a:t>b. Schwerer Insulinmangeldiabetes (wie Typ 1 b)</a:t>
            </a:r>
          </a:p>
          <a:p>
            <a:pPr marL="738187" lvl="2" indent="-285750">
              <a:buFont typeface="Arial"/>
              <a:buChar char="•"/>
            </a:pPr>
            <a:r>
              <a:rPr lang="de-DE" sz="2000" dirty="0"/>
              <a:t>c. Schwerer insulinresistenter Diabetes</a:t>
            </a:r>
          </a:p>
          <a:p>
            <a:pPr marL="738187" lvl="2" indent="-285750">
              <a:buFont typeface="Arial"/>
              <a:buChar char="•"/>
            </a:pPr>
            <a:r>
              <a:rPr lang="de-DE" sz="2000" dirty="0"/>
              <a:t>d. Moderater Adipositas-abhängiger Diabetes</a:t>
            </a:r>
          </a:p>
          <a:p>
            <a:pPr marL="738187" lvl="2" indent="-285750">
              <a:buFont typeface="Arial"/>
              <a:buChar char="•"/>
            </a:pPr>
            <a:r>
              <a:rPr lang="de-DE" sz="2000" dirty="0"/>
              <a:t>e. Moderater Diabetes des älteren Mensch</a:t>
            </a:r>
          </a:p>
          <a:p>
            <a:pPr marL="0" lvl="2" indent="0"/>
            <a:endParaRPr lang="de-DE" sz="2000" dirty="0"/>
          </a:p>
          <a:p>
            <a:pPr marL="0" lvl="2" indent="0"/>
            <a:endParaRPr lang="de-DE" sz="2000" dirty="0"/>
          </a:p>
          <a:p>
            <a:pPr marL="285750" lvl="2" indent="-285750">
              <a:buFont typeface="Arial"/>
              <a:buChar char="•"/>
            </a:pPr>
            <a:r>
              <a:rPr lang="de-DE" sz="2000" dirty="0"/>
              <a:t>Typ 3 Diabetes: verschiedene sekundäre Diabetesformen</a:t>
            </a:r>
          </a:p>
          <a:p>
            <a:pPr marL="285750" lvl="2" indent="-285750">
              <a:buFont typeface="Arial"/>
              <a:buChar char="•"/>
            </a:pPr>
            <a:endParaRPr lang="de-DE" sz="2000" dirty="0"/>
          </a:p>
          <a:p>
            <a:pPr marL="285750" lvl="2" indent="-285750">
              <a:buFont typeface="Arial"/>
              <a:buChar char="•"/>
            </a:pPr>
            <a:r>
              <a:rPr lang="de-DE" sz="2000" dirty="0"/>
              <a:t>Schwangerschaftsdiabetes</a:t>
            </a:r>
          </a:p>
        </p:txBody>
      </p:sp>
    </p:spTree>
    <p:extLst>
      <p:ext uri="{BB962C8B-B14F-4D97-AF65-F5344CB8AC3E}">
        <p14:creationId xmlns:p14="http://schemas.microsoft.com/office/powerpoint/2010/main" val="2092336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Bild 2" descr="Bildschirmfoto 2015-06-20 um 18.16.46.png"/>
          <p:cNvPicPr>
            <a:picLocks noChangeAspect="1"/>
          </p:cNvPicPr>
          <p:nvPr/>
        </p:nvPicPr>
        <p:blipFill rotWithShape="1">
          <a:blip r:embed="rId3">
            <a:extLst>
              <a:ext uri="{28A0092B-C50C-407E-A947-70E740481C1C}">
                <a14:useLocalDpi xmlns:a14="http://schemas.microsoft.com/office/drawing/2010/main" val="0"/>
              </a:ext>
            </a:extLst>
          </a:blip>
          <a:srcRect t="22816" b="7155"/>
          <a:stretch/>
        </p:blipFill>
        <p:spPr bwMode="auto">
          <a:xfrm>
            <a:off x="271463" y="1822276"/>
            <a:ext cx="8561387" cy="452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1331640" y="968176"/>
            <a:ext cx="6387027" cy="707886"/>
          </a:xfrm>
          <a:prstGeom prst="rect">
            <a:avLst/>
          </a:prstGeom>
          <a:gradFill flip="none" rotWithShape="1">
            <a:gsLst>
              <a:gs pos="0">
                <a:srgbClr val="3333CC"/>
              </a:gs>
              <a:gs pos="95000">
                <a:srgbClr val="FFFFFF">
                  <a:alpha val="42000"/>
                </a:srgbClr>
              </a:gs>
            </a:gsLst>
            <a:path path="rect">
              <a:fillToRect l="100000" t="100000"/>
            </a:path>
            <a:tileRect r="-100000" b="-100000"/>
          </a:gradFill>
        </p:spPr>
        <p:txBody>
          <a:bodyPr>
            <a:spAutoFit/>
          </a:bodyPr>
          <a:lstStyle/>
          <a:p>
            <a:pPr>
              <a:defRPr/>
            </a:pPr>
            <a:r>
              <a:rPr lang="de-DE" sz="4000" dirty="0"/>
              <a:t>„Evolution </a:t>
            </a:r>
            <a:r>
              <a:rPr lang="de-DE" sz="4000" dirty="0" err="1"/>
              <a:t>meets</a:t>
            </a:r>
            <a:r>
              <a:rPr lang="de-DE" sz="4000" dirty="0"/>
              <a:t> </a:t>
            </a:r>
            <a:r>
              <a:rPr lang="de-DE" sz="4000" dirty="0" err="1"/>
              <a:t>nutrition</a:t>
            </a:r>
            <a:r>
              <a:rPr lang="de-DE" sz="4000" dirty="0"/>
              <a:t>“</a:t>
            </a:r>
          </a:p>
        </p:txBody>
      </p:sp>
    </p:spTree>
    <p:extLst>
      <p:ext uri="{BB962C8B-B14F-4D97-AF65-F5344CB8AC3E}">
        <p14:creationId xmlns:p14="http://schemas.microsoft.com/office/powerpoint/2010/main" val="4066110770"/>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Bildschirmfoto 2012-10-21 um 22"/>
          <p:cNvPicPr>
            <a:picLocks noChangeAspect="1" noChangeArrowheads="1"/>
          </p:cNvPicPr>
          <p:nvPr/>
        </p:nvPicPr>
        <p:blipFill>
          <a:blip r:embed="rId3">
            <a:extLst>
              <a:ext uri="{28A0092B-C50C-407E-A947-70E740481C1C}">
                <a14:useLocalDpi xmlns:a14="http://schemas.microsoft.com/office/drawing/2010/main" val="0"/>
              </a:ext>
            </a:extLst>
          </a:blip>
          <a:srcRect l="17188" t="23334" r="54167" b="9444"/>
          <a:stretch>
            <a:fillRect/>
          </a:stretch>
        </p:blipFill>
        <p:spPr bwMode="auto">
          <a:xfrm>
            <a:off x="923054" y="836712"/>
            <a:ext cx="3828333" cy="56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7858" y="833690"/>
            <a:ext cx="3355592" cy="558298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77974397"/>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ildschirmfoto 2019-07-09 um 22.12.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7" y="692696"/>
            <a:ext cx="7777639" cy="5904656"/>
          </a:xfrm>
          <a:prstGeom prst="rect">
            <a:avLst/>
          </a:prstGeom>
        </p:spPr>
      </p:pic>
    </p:spTree>
    <p:extLst>
      <p:ext uri="{BB962C8B-B14F-4D97-AF65-F5344CB8AC3E}">
        <p14:creationId xmlns:p14="http://schemas.microsoft.com/office/powerpoint/2010/main" val="4216840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ihandform 19"/>
          <p:cNvSpPr/>
          <p:nvPr/>
        </p:nvSpPr>
        <p:spPr>
          <a:xfrm>
            <a:off x="3554233" y="4253948"/>
            <a:ext cx="612250" cy="1152939"/>
          </a:xfrm>
          <a:custGeom>
            <a:avLst/>
            <a:gdLst>
              <a:gd name="connsiteX0" fmla="*/ 0 w 612250"/>
              <a:gd name="connsiteY0" fmla="*/ 1152939 h 1152939"/>
              <a:gd name="connsiteX1" fmla="*/ 0 w 612250"/>
              <a:gd name="connsiteY1" fmla="*/ 166977 h 1152939"/>
              <a:gd name="connsiteX2" fmla="*/ 612250 w 612250"/>
              <a:gd name="connsiteY2" fmla="*/ 0 h 1152939"/>
              <a:gd name="connsiteX3" fmla="*/ 612250 w 612250"/>
              <a:gd name="connsiteY3" fmla="*/ 1152939 h 1152939"/>
              <a:gd name="connsiteX4" fmla="*/ 0 w 612250"/>
              <a:gd name="connsiteY4" fmla="*/ 1152939 h 1152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50" h="1152939">
                <a:moveTo>
                  <a:pt x="0" y="1152939"/>
                </a:moveTo>
                <a:lnTo>
                  <a:pt x="0" y="166977"/>
                </a:lnTo>
                <a:lnTo>
                  <a:pt x="612250" y="0"/>
                </a:lnTo>
                <a:lnTo>
                  <a:pt x="612250" y="1152939"/>
                </a:lnTo>
                <a:lnTo>
                  <a:pt x="0" y="1152939"/>
                </a:lnTo>
                <a:close/>
              </a:path>
            </a:pathLst>
          </a:custGeom>
          <a:gradFill flip="none" rotWithShape="1">
            <a:gsLst>
              <a:gs pos="0">
                <a:srgbClr val="FF9933">
                  <a:shade val="30000"/>
                  <a:satMod val="115000"/>
                </a:srgbClr>
              </a:gs>
              <a:gs pos="50000">
                <a:srgbClr val="FF9933">
                  <a:shade val="67500"/>
                  <a:satMod val="115000"/>
                </a:srgbClr>
              </a:gs>
              <a:gs pos="100000">
                <a:srgbClr val="FF9933">
                  <a:shade val="100000"/>
                  <a:satMod val="115000"/>
                </a:srgbClr>
              </a:gs>
            </a:gsLst>
            <a:path path="circle">
              <a:fillToRect l="100000" t="100000"/>
            </a:path>
            <a:tileRect r="-100000" b="-10000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de-DE"/>
          </a:p>
        </p:txBody>
      </p:sp>
      <p:sp>
        <p:nvSpPr>
          <p:cNvPr id="26628" name="Text Box 11"/>
          <p:cNvSpPr txBox="1">
            <a:spLocks noChangeArrowheads="1"/>
          </p:cNvSpPr>
          <p:nvPr/>
        </p:nvSpPr>
        <p:spPr bwMode="auto">
          <a:xfrm>
            <a:off x="4859338" y="6524625"/>
            <a:ext cx="41767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algn="r"/>
            <a:r>
              <a:rPr lang="de-DE" sz="1200"/>
              <a:t>ESC-Richtlinien 2013 „Diabetes“</a:t>
            </a:r>
          </a:p>
        </p:txBody>
      </p:sp>
      <p:sp>
        <p:nvSpPr>
          <p:cNvPr id="9" name="Freihandform 8"/>
          <p:cNvSpPr/>
          <p:nvPr/>
        </p:nvSpPr>
        <p:spPr>
          <a:xfrm>
            <a:off x="676275" y="1487488"/>
            <a:ext cx="6797675" cy="3886200"/>
          </a:xfrm>
          <a:custGeom>
            <a:avLst/>
            <a:gdLst>
              <a:gd name="connsiteX0" fmla="*/ 6798365 w 6798365"/>
              <a:gd name="connsiteY0" fmla="*/ 3904090 h 3904090"/>
              <a:gd name="connsiteX1" fmla="*/ 0 w 6798365"/>
              <a:gd name="connsiteY1" fmla="*/ 3904090 h 3904090"/>
              <a:gd name="connsiteX2" fmla="*/ 0 w 6798365"/>
              <a:gd name="connsiteY2" fmla="*/ 0 h 3904090"/>
              <a:gd name="connsiteX3" fmla="*/ 6702949 w 6798365"/>
              <a:gd name="connsiteY3" fmla="*/ 0 h 3904090"/>
            </a:gdLst>
            <a:ahLst/>
            <a:cxnLst>
              <a:cxn ang="0">
                <a:pos x="connsiteX0" y="connsiteY0"/>
              </a:cxn>
              <a:cxn ang="0">
                <a:pos x="connsiteX1" y="connsiteY1"/>
              </a:cxn>
              <a:cxn ang="0">
                <a:pos x="connsiteX2" y="connsiteY2"/>
              </a:cxn>
              <a:cxn ang="0">
                <a:pos x="connsiteX3" y="connsiteY3"/>
              </a:cxn>
            </a:cxnLst>
            <a:rect l="l" t="t" r="r" b="b"/>
            <a:pathLst>
              <a:path w="6798365" h="3904090">
                <a:moveTo>
                  <a:pt x="6798365" y="3904090"/>
                </a:moveTo>
                <a:lnTo>
                  <a:pt x="0" y="3904090"/>
                </a:lnTo>
                <a:lnTo>
                  <a:pt x="0" y="0"/>
                </a:lnTo>
                <a:lnTo>
                  <a:pt x="6702949" y="0"/>
                </a:lnTo>
              </a:path>
            </a:pathLst>
          </a:custGeom>
          <a:noFill/>
          <a:ln w="38100">
            <a:solidFill>
              <a:srgbClr val="0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de-DE"/>
          </a:p>
        </p:txBody>
      </p:sp>
      <p:sp>
        <p:nvSpPr>
          <p:cNvPr id="26631" name="Textfeld 9"/>
          <p:cNvSpPr txBox="1">
            <a:spLocks noChangeArrowheads="1"/>
          </p:cNvSpPr>
          <p:nvPr/>
        </p:nvSpPr>
        <p:spPr bwMode="auto">
          <a:xfrm>
            <a:off x="3467100" y="1295400"/>
            <a:ext cx="2620963"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de-DE" sz="1800" b="1">
                <a:cs typeface="Arial" charset="0"/>
              </a:rPr>
              <a:t>Schwere des Diabetes</a:t>
            </a:r>
          </a:p>
        </p:txBody>
      </p:sp>
      <p:cxnSp>
        <p:nvCxnSpPr>
          <p:cNvPr id="12" name="Gerade Verbindung 11"/>
          <p:cNvCxnSpPr/>
          <p:nvPr/>
        </p:nvCxnSpPr>
        <p:spPr>
          <a:xfrm>
            <a:off x="3563938" y="1628775"/>
            <a:ext cx="0" cy="4176713"/>
          </a:xfrm>
          <a:prstGeom prst="line">
            <a:avLst/>
          </a:prstGeom>
          <a:ln w="19050">
            <a:solidFill>
              <a:srgbClr val="000000"/>
            </a:solidFill>
            <a:prstDash val="lgDashDot"/>
          </a:ln>
        </p:spPr>
        <p:style>
          <a:lnRef idx="1">
            <a:schemeClr val="accent1"/>
          </a:lnRef>
          <a:fillRef idx="0">
            <a:schemeClr val="accent1"/>
          </a:fillRef>
          <a:effectRef idx="0">
            <a:schemeClr val="accent1"/>
          </a:effectRef>
          <a:fontRef idx="minor">
            <a:schemeClr val="tx1"/>
          </a:fontRef>
        </p:style>
      </p:cxnSp>
      <p:sp>
        <p:nvSpPr>
          <p:cNvPr id="14" name="Freihandform 13"/>
          <p:cNvSpPr/>
          <p:nvPr/>
        </p:nvSpPr>
        <p:spPr>
          <a:xfrm>
            <a:off x="1376363" y="2222500"/>
            <a:ext cx="5087937" cy="954088"/>
          </a:xfrm>
          <a:custGeom>
            <a:avLst/>
            <a:gdLst>
              <a:gd name="connsiteX0" fmla="*/ 0 w 5088834"/>
              <a:gd name="connsiteY0" fmla="*/ 874644 h 954157"/>
              <a:gd name="connsiteX1" fmla="*/ 572494 w 5088834"/>
              <a:gd name="connsiteY1" fmla="*/ 659958 h 954157"/>
              <a:gd name="connsiteX2" fmla="*/ 985961 w 5088834"/>
              <a:gd name="connsiteY2" fmla="*/ 381663 h 954157"/>
              <a:gd name="connsiteX3" fmla="*/ 1383527 w 5088834"/>
              <a:gd name="connsiteY3" fmla="*/ 95416 h 954157"/>
              <a:gd name="connsiteX4" fmla="*/ 1661822 w 5088834"/>
              <a:gd name="connsiteY4" fmla="*/ 7952 h 954157"/>
              <a:gd name="connsiteX5" fmla="*/ 1995777 w 5088834"/>
              <a:gd name="connsiteY5" fmla="*/ 0 h 954157"/>
              <a:gd name="connsiteX6" fmla="*/ 5088834 w 5088834"/>
              <a:gd name="connsiteY6" fmla="*/ 954157 h 95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8834" h="954157">
                <a:moveTo>
                  <a:pt x="0" y="874644"/>
                </a:moveTo>
                <a:lnTo>
                  <a:pt x="572494" y="659958"/>
                </a:lnTo>
                <a:lnTo>
                  <a:pt x="985961" y="381663"/>
                </a:lnTo>
                <a:lnTo>
                  <a:pt x="1383527" y="95416"/>
                </a:lnTo>
                <a:lnTo>
                  <a:pt x="1661822" y="7952"/>
                </a:lnTo>
                <a:lnTo>
                  <a:pt x="1995777" y="0"/>
                </a:lnTo>
                <a:lnTo>
                  <a:pt x="5088834" y="954157"/>
                </a:lnTo>
              </a:path>
            </a:pathLst>
          </a:custGeom>
          <a:noFill/>
          <a:ln w="381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de-DE"/>
          </a:p>
        </p:txBody>
      </p:sp>
      <p:sp>
        <p:nvSpPr>
          <p:cNvPr id="15" name="Freihandform 14"/>
          <p:cNvSpPr/>
          <p:nvPr/>
        </p:nvSpPr>
        <p:spPr>
          <a:xfrm>
            <a:off x="1392238" y="2306638"/>
            <a:ext cx="5064125" cy="849312"/>
          </a:xfrm>
          <a:custGeom>
            <a:avLst/>
            <a:gdLst>
              <a:gd name="connsiteX0" fmla="*/ 0 w 5064981"/>
              <a:gd name="connsiteY0" fmla="*/ 850790 h 850790"/>
              <a:gd name="connsiteX1" fmla="*/ 691764 w 5064981"/>
              <a:gd name="connsiteY1" fmla="*/ 580445 h 850790"/>
              <a:gd name="connsiteX2" fmla="*/ 1248355 w 5064981"/>
              <a:gd name="connsiteY2" fmla="*/ 214685 h 850790"/>
              <a:gd name="connsiteX3" fmla="*/ 1900362 w 5064981"/>
              <a:gd name="connsiteY3" fmla="*/ 55659 h 850790"/>
              <a:gd name="connsiteX4" fmla="*/ 2615979 w 5064981"/>
              <a:gd name="connsiteY4" fmla="*/ 23854 h 850790"/>
              <a:gd name="connsiteX5" fmla="*/ 3180522 w 5064981"/>
              <a:gd name="connsiteY5" fmla="*/ 0 h 850790"/>
              <a:gd name="connsiteX6" fmla="*/ 3593990 w 5064981"/>
              <a:gd name="connsiteY6" fmla="*/ 31805 h 850790"/>
              <a:gd name="connsiteX7" fmla="*/ 5064981 w 5064981"/>
              <a:gd name="connsiteY7" fmla="*/ 23854 h 85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4981" h="850790">
                <a:moveTo>
                  <a:pt x="0" y="850790"/>
                </a:moveTo>
                <a:lnTo>
                  <a:pt x="691764" y="580445"/>
                </a:lnTo>
                <a:lnTo>
                  <a:pt x="1248355" y="214685"/>
                </a:lnTo>
                <a:lnTo>
                  <a:pt x="1900362" y="55659"/>
                </a:lnTo>
                <a:lnTo>
                  <a:pt x="2615979" y="23854"/>
                </a:lnTo>
                <a:lnTo>
                  <a:pt x="3180522" y="0"/>
                </a:lnTo>
                <a:lnTo>
                  <a:pt x="3593990" y="31805"/>
                </a:lnTo>
                <a:lnTo>
                  <a:pt x="5064981" y="23854"/>
                </a:lnTo>
              </a:path>
            </a:pathLst>
          </a:custGeom>
          <a:noFill/>
          <a:ln w="381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de-DE"/>
          </a:p>
        </p:txBody>
      </p:sp>
      <p:sp>
        <p:nvSpPr>
          <p:cNvPr id="16" name="Freihandform 15"/>
          <p:cNvSpPr/>
          <p:nvPr/>
        </p:nvSpPr>
        <p:spPr>
          <a:xfrm>
            <a:off x="1392238" y="2505075"/>
            <a:ext cx="5080000" cy="666750"/>
          </a:xfrm>
          <a:custGeom>
            <a:avLst/>
            <a:gdLst>
              <a:gd name="connsiteX0" fmla="*/ 0 w 5080884"/>
              <a:gd name="connsiteY0" fmla="*/ 659958 h 667909"/>
              <a:gd name="connsiteX1" fmla="*/ 1868557 w 5080884"/>
              <a:gd name="connsiteY1" fmla="*/ 667909 h 667909"/>
              <a:gd name="connsiteX2" fmla="*/ 2353586 w 5080884"/>
              <a:gd name="connsiteY2" fmla="*/ 286247 h 667909"/>
              <a:gd name="connsiteX3" fmla="*/ 3267986 w 5080884"/>
              <a:gd name="connsiteY3" fmla="*/ 0 h 667909"/>
              <a:gd name="connsiteX4" fmla="*/ 5080884 w 5080884"/>
              <a:gd name="connsiteY4" fmla="*/ 7951 h 667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884" h="667909">
                <a:moveTo>
                  <a:pt x="0" y="659958"/>
                </a:moveTo>
                <a:lnTo>
                  <a:pt x="1868557" y="667909"/>
                </a:lnTo>
                <a:lnTo>
                  <a:pt x="2353586" y="286247"/>
                </a:lnTo>
                <a:lnTo>
                  <a:pt x="3267986" y="0"/>
                </a:lnTo>
                <a:lnTo>
                  <a:pt x="5080884" y="7951"/>
                </a:lnTo>
              </a:path>
            </a:pathLst>
          </a:custGeom>
          <a:noFill/>
          <a:ln w="381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de-DE"/>
          </a:p>
        </p:txBody>
      </p:sp>
      <p:sp>
        <p:nvSpPr>
          <p:cNvPr id="18" name="Freihandform 17"/>
          <p:cNvSpPr/>
          <p:nvPr/>
        </p:nvSpPr>
        <p:spPr>
          <a:xfrm>
            <a:off x="1392238" y="3744913"/>
            <a:ext cx="4953000" cy="858837"/>
          </a:xfrm>
          <a:custGeom>
            <a:avLst/>
            <a:gdLst>
              <a:gd name="connsiteX0" fmla="*/ 0 w 4953663"/>
              <a:gd name="connsiteY0" fmla="*/ 858741 h 858741"/>
              <a:gd name="connsiteX1" fmla="*/ 715618 w 4953663"/>
              <a:gd name="connsiteY1" fmla="*/ 858741 h 858741"/>
              <a:gd name="connsiteX2" fmla="*/ 715618 w 4953663"/>
              <a:gd name="connsiteY2" fmla="*/ 771277 h 858741"/>
              <a:gd name="connsiteX3" fmla="*/ 1407381 w 4953663"/>
              <a:gd name="connsiteY3" fmla="*/ 787179 h 858741"/>
              <a:gd name="connsiteX4" fmla="*/ 1637969 w 4953663"/>
              <a:gd name="connsiteY4" fmla="*/ 747423 h 858741"/>
              <a:gd name="connsiteX5" fmla="*/ 2178658 w 4953663"/>
              <a:gd name="connsiteY5" fmla="*/ 763326 h 858741"/>
              <a:gd name="connsiteX6" fmla="*/ 3029447 w 4953663"/>
              <a:gd name="connsiteY6" fmla="*/ 667910 h 858741"/>
              <a:gd name="connsiteX7" fmla="*/ 3506525 w 4953663"/>
              <a:gd name="connsiteY7" fmla="*/ 572494 h 858741"/>
              <a:gd name="connsiteX8" fmla="*/ 4150581 w 4953663"/>
              <a:gd name="connsiteY8" fmla="*/ 397566 h 858741"/>
              <a:gd name="connsiteX9" fmla="*/ 4953663 w 4953663"/>
              <a:gd name="connsiteY9" fmla="*/ 0 h 85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3663" h="858741">
                <a:moveTo>
                  <a:pt x="0" y="858741"/>
                </a:moveTo>
                <a:lnTo>
                  <a:pt x="715618" y="858741"/>
                </a:lnTo>
                <a:lnTo>
                  <a:pt x="715618" y="771277"/>
                </a:lnTo>
                <a:lnTo>
                  <a:pt x="1407381" y="787179"/>
                </a:lnTo>
                <a:lnTo>
                  <a:pt x="1637969" y="747423"/>
                </a:lnTo>
                <a:lnTo>
                  <a:pt x="2178658" y="763326"/>
                </a:lnTo>
                <a:lnTo>
                  <a:pt x="3029447" y="667910"/>
                </a:lnTo>
                <a:lnTo>
                  <a:pt x="3506525" y="572494"/>
                </a:lnTo>
                <a:lnTo>
                  <a:pt x="4150581" y="397566"/>
                </a:lnTo>
                <a:lnTo>
                  <a:pt x="4953663" y="0"/>
                </a:lnTo>
              </a:path>
            </a:pathLst>
          </a:custGeom>
          <a:no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de-DE"/>
          </a:p>
        </p:txBody>
      </p:sp>
      <p:sp>
        <p:nvSpPr>
          <p:cNvPr id="26637" name="Textfeld 18"/>
          <p:cNvSpPr txBox="1">
            <a:spLocks noChangeArrowheads="1"/>
          </p:cNvSpPr>
          <p:nvPr/>
        </p:nvSpPr>
        <p:spPr bwMode="auto">
          <a:xfrm>
            <a:off x="6442075" y="2133600"/>
            <a:ext cx="1536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de-DE" sz="1400" b="1">
                <a:cs typeface="Arial" charset="0"/>
              </a:rPr>
              <a:t>Insulinresistenz</a:t>
            </a:r>
          </a:p>
        </p:txBody>
      </p:sp>
      <p:sp>
        <p:nvSpPr>
          <p:cNvPr id="26638" name="Textfeld 27"/>
          <p:cNvSpPr txBox="1">
            <a:spLocks noChangeArrowheads="1"/>
          </p:cNvSpPr>
          <p:nvPr/>
        </p:nvSpPr>
        <p:spPr bwMode="auto">
          <a:xfrm>
            <a:off x="6443663" y="2401888"/>
            <a:ext cx="282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de-DE" sz="1400" b="1">
                <a:cs typeface="Arial" charset="0"/>
              </a:rPr>
              <a:t>Hepatische Glukoseproduktion</a:t>
            </a:r>
          </a:p>
        </p:txBody>
      </p:sp>
      <p:sp>
        <p:nvSpPr>
          <p:cNvPr id="26639" name="Textfeld 28"/>
          <p:cNvSpPr txBox="1">
            <a:spLocks noChangeArrowheads="1"/>
          </p:cNvSpPr>
          <p:nvPr/>
        </p:nvSpPr>
        <p:spPr bwMode="auto">
          <a:xfrm>
            <a:off x="6456363" y="3644900"/>
            <a:ext cx="1865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de-DE" sz="1400" b="1">
                <a:cs typeface="Arial" charset="0"/>
              </a:rPr>
              <a:t>Nüchternblutzucker</a:t>
            </a:r>
          </a:p>
        </p:txBody>
      </p:sp>
      <p:sp>
        <p:nvSpPr>
          <p:cNvPr id="26640" name="Textfeld 30"/>
          <p:cNvSpPr txBox="1">
            <a:spLocks noChangeArrowheads="1"/>
          </p:cNvSpPr>
          <p:nvPr/>
        </p:nvSpPr>
        <p:spPr bwMode="auto">
          <a:xfrm>
            <a:off x="6443663" y="2976563"/>
            <a:ext cx="1773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de-DE" sz="1400" b="1">
                <a:cs typeface="Arial" charset="0"/>
              </a:rPr>
              <a:t>Endogenes Insulin</a:t>
            </a:r>
          </a:p>
        </p:txBody>
      </p:sp>
      <p:sp>
        <p:nvSpPr>
          <p:cNvPr id="26641" name="Textfeld 34"/>
          <p:cNvSpPr txBox="1">
            <a:spLocks noChangeArrowheads="1"/>
          </p:cNvSpPr>
          <p:nvPr/>
        </p:nvSpPr>
        <p:spPr bwMode="auto">
          <a:xfrm>
            <a:off x="6443663" y="3321050"/>
            <a:ext cx="2403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de-DE" sz="1400" b="1">
                <a:cs typeface="Arial" charset="0"/>
              </a:rPr>
              <a:t>Postprandialer Blutzucker</a:t>
            </a:r>
          </a:p>
        </p:txBody>
      </p:sp>
      <p:sp>
        <p:nvSpPr>
          <p:cNvPr id="26642" name="Textfeld 38"/>
          <p:cNvSpPr txBox="1">
            <a:spLocks noChangeArrowheads="1"/>
          </p:cNvSpPr>
          <p:nvPr/>
        </p:nvSpPr>
        <p:spPr bwMode="auto">
          <a:xfrm>
            <a:off x="4356100" y="1808163"/>
            <a:ext cx="1200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de-DE" sz="1400" b="1">
                <a:cs typeface="Arial" charset="0"/>
              </a:rPr>
              <a:t>Prädiabetes</a:t>
            </a:r>
          </a:p>
        </p:txBody>
      </p:sp>
      <p:sp>
        <p:nvSpPr>
          <p:cNvPr id="26643" name="Textfeld 40"/>
          <p:cNvSpPr txBox="1">
            <a:spLocks noChangeArrowheads="1"/>
          </p:cNvSpPr>
          <p:nvPr/>
        </p:nvSpPr>
        <p:spPr bwMode="auto">
          <a:xfrm>
            <a:off x="755650" y="1808163"/>
            <a:ext cx="2241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de-DE" sz="1400" b="1">
                <a:cs typeface="Arial" charset="0"/>
              </a:rPr>
              <a:t>Glukosetoleranzstörung</a:t>
            </a:r>
          </a:p>
        </p:txBody>
      </p:sp>
      <p:sp>
        <p:nvSpPr>
          <p:cNvPr id="26644" name="Textfeld 41"/>
          <p:cNvSpPr txBox="1">
            <a:spLocks noChangeArrowheads="1"/>
          </p:cNvSpPr>
          <p:nvPr/>
        </p:nvSpPr>
        <p:spPr bwMode="auto">
          <a:xfrm>
            <a:off x="3563938" y="4652963"/>
            <a:ext cx="3311525" cy="288925"/>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de-DE" sz="1400">
                <a:cs typeface="Arial" charset="0"/>
              </a:rPr>
              <a:t>Mikrovaskuläre Komplikationen</a:t>
            </a:r>
          </a:p>
        </p:txBody>
      </p:sp>
      <p:sp>
        <p:nvSpPr>
          <p:cNvPr id="26645" name="Textfeld 42"/>
          <p:cNvSpPr txBox="1">
            <a:spLocks noChangeArrowheads="1"/>
          </p:cNvSpPr>
          <p:nvPr/>
        </p:nvSpPr>
        <p:spPr bwMode="auto">
          <a:xfrm>
            <a:off x="2376488" y="5108575"/>
            <a:ext cx="4498975" cy="288925"/>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de-DE" sz="1400">
                <a:cs typeface="Arial" charset="0"/>
              </a:rPr>
              <a:t>Makrovaskuläre Komplikationen</a:t>
            </a:r>
          </a:p>
        </p:txBody>
      </p:sp>
      <p:cxnSp>
        <p:nvCxnSpPr>
          <p:cNvPr id="44" name="Gerade Verbindung 43"/>
          <p:cNvCxnSpPr/>
          <p:nvPr/>
        </p:nvCxnSpPr>
        <p:spPr>
          <a:xfrm>
            <a:off x="647700" y="5732463"/>
            <a:ext cx="1044575" cy="0"/>
          </a:xfrm>
          <a:prstGeom prst="line">
            <a:avLst/>
          </a:prstGeom>
          <a:ln w="19050">
            <a:solidFill>
              <a:srgbClr val="000000"/>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6647" name="Textfeld 44"/>
          <p:cNvSpPr txBox="1">
            <a:spLocks noChangeArrowheads="1"/>
          </p:cNvSpPr>
          <p:nvPr/>
        </p:nvSpPr>
        <p:spPr bwMode="auto">
          <a:xfrm>
            <a:off x="4665663" y="5857875"/>
            <a:ext cx="2952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de-DE" sz="1400" b="1">
                <a:cs typeface="Arial" charset="0"/>
              </a:rPr>
              <a:t>Typische Diagnose des Diabetes</a:t>
            </a:r>
          </a:p>
        </p:txBody>
      </p:sp>
      <p:cxnSp>
        <p:nvCxnSpPr>
          <p:cNvPr id="46" name="Gerade Verbindung 45"/>
          <p:cNvCxnSpPr/>
          <p:nvPr/>
        </p:nvCxnSpPr>
        <p:spPr>
          <a:xfrm flipH="1">
            <a:off x="2519363" y="5732463"/>
            <a:ext cx="1044575" cy="0"/>
          </a:xfrm>
          <a:prstGeom prst="line">
            <a:avLst/>
          </a:prstGeom>
          <a:ln w="19050">
            <a:solidFill>
              <a:srgbClr val="000000"/>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Gerade Verbindung 46"/>
          <p:cNvCxnSpPr/>
          <p:nvPr/>
        </p:nvCxnSpPr>
        <p:spPr>
          <a:xfrm>
            <a:off x="3708400" y="5732463"/>
            <a:ext cx="965200" cy="279400"/>
          </a:xfrm>
          <a:prstGeom prst="line">
            <a:avLst/>
          </a:prstGeom>
          <a:ln w="19050">
            <a:solidFill>
              <a:srgbClr val="000000"/>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6650" name="Textfeld 47"/>
          <p:cNvSpPr txBox="1">
            <a:spLocks noChangeArrowheads="1"/>
          </p:cNvSpPr>
          <p:nvPr/>
        </p:nvSpPr>
        <p:spPr bwMode="auto">
          <a:xfrm>
            <a:off x="1514475" y="5645150"/>
            <a:ext cx="1128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de-DE" sz="1400" b="1">
                <a:cs typeface="Arial" charset="0"/>
              </a:rPr>
              <a:t>Jahre bis</a:t>
            </a:r>
          </a:p>
          <a:p>
            <a:pPr eaLnBrk="1" hangingPunct="1"/>
            <a:r>
              <a:rPr lang="de-DE" sz="1400" b="1">
                <a:cs typeface="Arial" charset="0"/>
              </a:rPr>
              <a:t>Jahrzehnte</a:t>
            </a:r>
          </a:p>
        </p:txBody>
      </p:sp>
      <p:sp>
        <p:nvSpPr>
          <p:cNvPr id="17" name="Freihandform 16"/>
          <p:cNvSpPr/>
          <p:nvPr/>
        </p:nvSpPr>
        <p:spPr>
          <a:xfrm>
            <a:off x="1384300" y="3459163"/>
            <a:ext cx="5080000" cy="1104900"/>
          </a:xfrm>
          <a:custGeom>
            <a:avLst/>
            <a:gdLst>
              <a:gd name="connsiteX0" fmla="*/ 0 w 5080883"/>
              <a:gd name="connsiteY0" fmla="*/ 1105232 h 1105232"/>
              <a:gd name="connsiteX1" fmla="*/ 739471 w 5080883"/>
              <a:gd name="connsiteY1" fmla="*/ 1105232 h 1105232"/>
              <a:gd name="connsiteX2" fmla="*/ 787179 w 5080883"/>
              <a:gd name="connsiteY2" fmla="*/ 1065475 h 1105232"/>
              <a:gd name="connsiteX3" fmla="*/ 1415332 w 5080883"/>
              <a:gd name="connsiteY3" fmla="*/ 1065475 h 1105232"/>
              <a:gd name="connsiteX4" fmla="*/ 2170706 w 5080883"/>
              <a:gd name="connsiteY4" fmla="*/ 946206 h 1105232"/>
              <a:gd name="connsiteX5" fmla="*/ 2854518 w 5080883"/>
              <a:gd name="connsiteY5" fmla="*/ 771277 h 1105232"/>
              <a:gd name="connsiteX6" fmla="*/ 3411110 w 5080883"/>
              <a:gd name="connsiteY6" fmla="*/ 588397 h 1105232"/>
              <a:gd name="connsiteX7" fmla="*/ 3959750 w 5080883"/>
              <a:gd name="connsiteY7" fmla="*/ 262393 h 1105232"/>
              <a:gd name="connsiteX8" fmla="*/ 4738977 w 5080883"/>
              <a:gd name="connsiteY8" fmla="*/ 0 h 1105232"/>
              <a:gd name="connsiteX9" fmla="*/ 4921857 w 5080883"/>
              <a:gd name="connsiteY9" fmla="*/ 0 h 1105232"/>
              <a:gd name="connsiteX10" fmla="*/ 5080883 w 5080883"/>
              <a:gd name="connsiteY10" fmla="*/ 39757 h 110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0883" h="1105232">
                <a:moveTo>
                  <a:pt x="0" y="1105232"/>
                </a:moveTo>
                <a:lnTo>
                  <a:pt x="739471" y="1105232"/>
                </a:lnTo>
                <a:lnTo>
                  <a:pt x="787179" y="1065475"/>
                </a:lnTo>
                <a:lnTo>
                  <a:pt x="1415332" y="1065475"/>
                </a:lnTo>
                <a:lnTo>
                  <a:pt x="2170706" y="946206"/>
                </a:lnTo>
                <a:lnTo>
                  <a:pt x="2854518" y="771277"/>
                </a:lnTo>
                <a:lnTo>
                  <a:pt x="3411110" y="588397"/>
                </a:lnTo>
                <a:lnTo>
                  <a:pt x="3959750" y="262393"/>
                </a:lnTo>
                <a:lnTo>
                  <a:pt x="4738977" y="0"/>
                </a:lnTo>
                <a:lnTo>
                  <a:pt x="4921857" y="0"/>
                </a:lnTo>
                <a:lnTo>
                  <a:pt x="5080883" y="39757"/>
                </a:lnTo>
              </a:path>
            </a:pathLst>
          </a:custGeom>
          <a:noFill/>
          <a:ln w="381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de-DE"/>
          </a:p>
        </p:txBody>
      </p:sp>
    </p:spTree>
    <p:extLst>
      <p:ext uri="{BB962C8B-B14F-4D97-AF65-F5344CB8AC3E}">
        <p14:creationId xmlns:p14="http://schemas.microsoft.com/office/powerpoint/2010/main" val="189768512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normAutofit fontScale="90000"/>
          </a:bodyPr>
          <a:lstStyle/>
          <a:p>
            <a:pPr eaLnBrk="1" hangingPunct="1"/>
            <a:r>
              <a:rPr lang="de-DE">
                <a:ea typeface="Geneva"/>
                <a:cs typeface="Geneva"/>
              </a:rPr>
              <a:t>Typ 2 Diabetes und das metabolische Syndrom*</a:t>
            </a:r>
          </a:p>
        </p:txBody>
      </p:sp>
      <p:sp>
        <p:nvSpPr>
          <p:cNvPr id="36868" name="Text Box 4"/>
          <p:cNvSpPr txBox="1">
            <a:spLocks noChangeArrowheads="1"/>
          </p:cNvSpPr>
          <p:nvPr/>
        </p:nvSpPr>
        <p:spPr bwMode="auto">
          <a:xfrm>
            <a:off x="1649675" y="6481763"/>
            <a:ext cx="58388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72000" anchor="b">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eaLnBrk="1" hangingPunct="1"/>
            <a:r>
              <a:rPr lang="en-US" sz="1000" dirty="0">
                <a:solidFill>
                  <a:srgbClr val="666565"/>
                </a:solidFill>
              </a:rPr>
              <a:t>International Diabetes Federation (IDF). The IDF consensus worldwide definition of the metabolic  syndrome. 2006. Online </a:t>
            </a:r>
            <a:r>
              <a:rPr lang="en-US" sz="1000" dirty="0" err="1">
                <a:solidFill>
                  <a:srgbClr val="666565"/>
                </a:solidFill>
              </a:rPr>
              <a:t>veröffentlicht</a:t>
            </a:r>
            <a:r>
              <a:rPr lang="en-US" sz="1000" dirty="0">
                <a:solidFill>
                  <a:srgbClr val="666565"/>
                </a:solidFill>
              </a:rPr>
              <a:t> </a:t>
            </a:r>
            <a:r>
              <a:rPr lang="en-US" sz="1000" dirty="0" err="1">
                <a:solidFill>
                  <a:srgbClr val="666565"/>
                </a:solidFill>
              </a:rPr>
              <a:t>unter</a:t>
            </a:r>
            <a:r>
              <a:rPr lang="en-US" sz="1000" dirty="0">
                <a:solidFill>
                  <a:srgbClr val="666565"/>
                </a:solidFill>
              </a:rPr>
              <a:t> www.idf.org/metabolic_syndrome (Stand </a:t>
            </a:r>
            <a:r>
              <a:rPr lang="en-US" sz="1000" dirty="0" err="1">
                <a:solidFill>
                  <a:srgbClr val="666565"/>
                </a:solidFill>
              </a:rPr>
              <a:t>Januar</a:t>
            </a:r>
            <a:r>
              <a:rPr lang="en-US" sz="1000" dirty="0">
                <a:solidFill>
                  <a:srgbClr val="666565"/>
                </a:solidFill>
              </a:rPr>
              <a:t> 2010).</a:t>
            </a:r>
          </a:p>
        </p:txBody>
      </p:sp>
      <p:sp>
        <p:nvSpPr>
          <p:cNvPr id="36869" name="AutoShape 6"/>
          <p:cNvSpPr>
            <a:spLocks noChangeArrowheads="1"/>
          </p:cNvSpPr>
          <p:nvPr/>
        </p:nvSpPr>
        <p:spPr bwMode="auto">
          <a:xfrm>
            <a:off x="3345125" y="3417888"/>
            <a:ext cx="411163" cy="593725"/>
          </a:xfrm>
          <a:prstGeom prst="rightArrow">
            <a:avLst>
              <a:gd name="adj1" fmla="val 50000"/>
              <a:gd name="adj2" fmla="val 25000"/>
            </a:avLst>
          </a:prstGeom>
          <a:solidFill>
            <a:srgbClr val="66656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sz="1800"/>
          </a:p>
        </p:txBody>
      </p:sp>
      <p:sp>
        <p:nvSpPr>
          <p:cNvPr id="36870" name="Text Box 7"/>
          <p:cNvSpPr txBox="1">
            <a:spLocks noChangeArrowheads="1"/>
          </p:cNvSpPr>
          <p:nvPr/>
        </p:nvSpPr>
        <p:spPr bwMode="auto">
          <a:xfrm>
            <a:off x="3456250" y="1182688"/>
            <a:ext cx="28892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spcBef>
                <a:spcPct val="50000"/>
              </a:spcBef>
            </a:pPr>
            <a:r>
              <a:rPr lang="de-DE" sz="1600" b="1">
                <a:solidFill>
                  <a:srgbClr val="4F4F4F"/>
                </a:solidFill>
              </a:rPr>
              <a:t>Metabolisches </a:t>
            </a:r>
            <a:br>
              <a:rPr lang="de-DE" sz="1600" b="1">
                <a:solidFill>
                  <a:srgbClr val="4F4F4F"/>
                </a:solidFill>
              </a:rPr>
            </a:br>
            <a:r>
              <a:rPr lang="de-DE" sz="1600" b="1">
                <a:solidFill>
                  <a:srgbClr val="4F4F4F"/>
                </a:solidFill>
              </a:rPr>
              <a:t>Syndrom</a:t>
            </a:r>
          </a:p>
        </p:txBody>
      </p:sp>
      <p:sp>
        <p:nvSpPr>
          <p:cNvPr id="36871" name="Rectangle 8"/>
          <p:cNvSpPr>
            <a:spLocks noChangeArrowheads="1"/>
          </p:cNvSpPr>
          <p:nvPr/>
        </p:nvSpPr>
        <p:spPr bwMode="auto">
          <a:xfrm>
            <a:off x="1640150" y="1768475"/>
            <a:ext cx="1655763" cy="3814763"/>
          </a:xfrm>
          <a:prstGeom prst="rect">
            <a:avLst/>
          </a:prstGeom>
          <a:solidFill>
            <a:srgbClr val="5E5C60"/>
          </a:solidFill>
          <a:ln w="9525">
            <a:solidFill>
              <a:schemeClr val="tx1"/>
            </a:solidFill>
            <a:miter lim="800000"/>
            <a:headEnd/>
            <a:tailEnd/>
          </a:ln>
        </p:spPr>
        <p:txBody>
          <a:bodyPr wrap="none" anchor="ctr"/>
          <a:lstStyle/>
          <a:p>
            <a:pPr eaLnBrk="1" hangingPunct="1"/>
            <a:r>
              <a:rPr lang="de-DE" sz="1800" dirty="0">
                <a:solidFill>
                  <a:schemeClr val="bg1"/>
                </a:solidFill>
              </a:rPr>
              <a:t>Ursachen:</a:t>
            </a:r>
          </a:p>
          <a:p>
            <a:pPr eaLnBrk="1" hangingPunct="1"/>
            <a:endParaRPr lang="de-DE" sz="1800" dirty="0">
              <a:solidFill>
                <a:schemeClr val="bg1"/>
              </a:solidFill>
            </a:endParaRPr>
          </a:p>
          <a:p>
            <a:pPr eaLnBrk="1" hangingPunct="1"/>
            <a:r>
              <a:rPr lang="de-DE" sz="1800" dirty="0">
                <a:solidFill>
                  <a:schemeClr val="bg1"/>
                </a:solidFill>
              </a:rPr>
              <a:t>Insulin-</a:t>
            </a:r>
          </a:p>
          <a:p>
            <a:pPr eaLnBrk="1" hangingPunct="1"/>
            <a:r>
              <a:rPr lang="de-DE" sz="1800" dirty="0" err="1">
                <a:solidFill>
                  <a:schemeClr val="bg1"/>
                </a:solidFill>
              </a:rPr>
              <a:t>resistenz</a:t>
            </a:r>
            <a:endParaRPr lang="de-DE" sz="1800" dirty="0">
              <a:solidFill>
                <a:schemeClr val="bg1"/>
              </a:solidFill>
            </a:endParaRPr>
          </a:p>
          <a:p>
            <a:pPr eaLnBrk="1" hangingPunct="1"/>
            <a:r>
              <a:rPr lang="de-DE" sz="1800" dirty="0">
                <a:solidFill>
                  <a:schemeClr val="bg1"/>
                </a:solidFill>
              </a:rPr>
              <a:t>+ </a:t>
            </a:r>
          </a:p>
          <a:p>
            <a:pPr eaLnBrk="1" hangingPunct="1"/>
            <a:r>
              <a:rPr lang="de-DE" sz="1800" dirty="0">
                <a:solidFill>
                  <a:schemeClr val="bg1"/>
                </a:solidFill>
              </a:rPr>
              <a:t>Stammfettsucht</a:t>
            </a:r>
          </a:p>
        </p:txBody>
      </p:sp>
      <p:sp>
        <p:nvSpPr>
          <p:cNvPr id="36872" name="Rectangle 9"/>
          <p:cNvSpPr>
            <a:spLocks noChangeArrowheads="1"/>
          </p:cNvSpPr>
          <p:nvPr/>
        </p:nvSpPr>
        <p:spPr bwMode="auto">
          <a:xfrm>
            <a:off x="3919800" y="3313113"/>
            <a:ext cx="2011363" cy="720725"/>
          </a:xfrm>
          <a:prstGeom prst="rect">
            <a:avLst/>
          </a:prstGeom>
          <a:solidFill>
            <a:srgbClr val="5E5C60"/>
          </a:solidFill>
          <a:ln w="9525">
            <a:solidFill>
              <a:schemeClr val="tx1"/>
            </a:solidFill>
            <a:miter lim="800000"/>
            <a:headEnd/>
            <a:tailEnd/>
          </a:ln>
        </p:spPr>
        <p:txBody>
          <a:bodyPr wrap="none" anchor="ctr"/>
          <a:lstStyle/>
          <a:p>
            <a:pPr eaLnBrk="1" hangingPunct="1"/>
            <a:r>
              <a:rPr lang="de-DE" sz="1200">
                <a:solidFill>
                  <a:schemeClr val="bg1"/>
                </a:solidFill>
              </a:rPr>
              <a:t>Erhöhte</a:t>
            </a:r>
          </a:p>
          <a:p>
            <a:pPr eaLnBrk="1" hangingPunct="1"/>
            <a:r>
              <a:rPr lang="de-DE" sz="1200">
                <a:solidFill>
                  <a:schemeClr val="bg1"/>
                </a:solidFill>
              </a:rPr>
              <a:t>Triglyzeridwerte</a:t>
            </a:r>
          </a:p>
        </p:txBody>
      </p:sp>
      <p:sp>
        <p:nvSpPr>
          <p:cNvPr id="36873" name="Rectangle 10"/>
          <p:cNvSpPr>
            <a:spLocks noChangeArrowheads="1"/>
          </p:cNvSpPr>
          <p:nvPr/>
        </p:nvSpPr>
        <p:spPr bwMode="auto">
          <a:xfrm>
            <a:off x="3919800" y="4097338"/>
            <a:ext cx="2011363" cy="720725"/>
          </a:xfrm>
          <a:prstGeom prst="rect">
            <a:avLst/>
          </a:prstGeom>
          <a:solidFill>
            <a:srgbClr val="5E5C60"/>
          </a:solidFill>
          <a:ln w="9525">
            <a:solidFill>
              <a:schemeClr val="tx1"/>
            </a:solidFill>
            <a:miter lim="800000"/>
            <a:headEnd/>
            <a:tailEnd/>
          </a:ln>
        </p:spPr>
        <p:txBody>
          <a:bodyPr wrap="none" anchor="ctr"/>
          <a:lstStyle/>
          <a:p>
            <a:pPr eaLnBrk="1" hangingPunct="1"/>
            <a:r>
              <a:rPr lang="de-DE" sz="1200">
                <a:solidFill>
                  <a:schemeClr val="bg1"/>
                </a:solidFill>
              </a:rPr>
              <a:t>Erhöhte</a:t>
            </a:r>
          </a:p>
          <a:p>
            <a:pPr eaLnBrk="1" hangingPunct="1"/>
            <a:r>
              <a:rPr lang="de-DE" sz="1200">
                <a:solidFill>
                  <a:schemeClr val="bg1"/>
                </a:solidFill>
              </a:rPr>
              <a:t>Nüchtern-Blutzuckerwerte </a:t>
            </a:r>
          </a:p>
          <a:p>
            <a:pPr eaLnBrk="1" hangingPunct="1"/>
            <a:r>
              <a:rPr lang="de-DE" sz="1200">
                <a:solidFill>
                  <a:schemeClr val="bg1"/>
                </a:solidFill>
              </a:rPr>
              <a:t>oder Diabetes</a:t>
            </a:r>
          </a:p>
        </p:txBody>
      </p:sp>
      <p:sp>
        <p:nvSpPr>
          <p:cNvPr id="36874" name="Rectangle 11"/>
          <p:cNvSpPr>
            <a:spLocks noChangeArrowheads="1"/>
          </p:cNvSpPr>
          <p:nvPr/>
        </p:nvSpPr>
        <p:spPr bwMode="auto">
          <a:xfrm>
            <a:off x="6607438" y="3046413"/>
            <a:ext cx="1871662" cy="1296987"/>
          </a:xfrm>
          <a:prstGeom prst="rect">
            <a:avLst/>
          </a:prstGeom>
          <a:solidFill>
            <a:srgbClr val="E2161A"/>
          </a:solidFill>
          <a:ln w="9525">
            <a:solidFill>
              <a:schemeClr val="tx1"/>
            </a:solidFill>
            <a:miter lim="800000"/>
            <a:headEnd/>
            <a:tailEnd/>
          </a:ln>
        </p:spPr>
        <p:txBody>
          <a:bodyPr wrap="none" anchor="ctr"/>
          <a:lstStyle/>
          <a:p>
            <a:pPr eaLnBrk="1" hangingPunct="1"/>
            <a:r>
              <a:rPr lang="de-DE" sz="1200">
                <a:solidFill>
                  <a:schemeClr val="bg1"/>
                </a:solidFill>
              </a:rPr>
              <a:t>Deutlich erhöhtes</a:t>
            </a:r>
          </a:p>
          <a:p>
            <a:pPr eaLnBrk="1" hangingPunct="1"/>
            <a:r>
              <a:rPr lang="de-DE" sz="1200">
                <a:solidFill>
                  <a:schemeClr val="bg1"/>
                </a:solidFill>
              </a:rPr>
              <a:t>Risiko für </a:t>
            </a:r>
          </a:p>
          <a:p>
            <a:pPr eaLnBrk="1" hangingPunct="1">
              <a:buFontTx/>
              <a:buChar char="•"/>
            </a:pPr>
            <a:r>
              <a:rPr lang="de-DE" sz="1200">
                <a:solidFill>
                  <a:schemeClr val="bg1"/>
                </a:solidFill>
              </a:rPr>
              <a:t> Diabetes</a:t>
            </a:r>
          </a:p>
          <a:p>
            <a:pPr eaLnBrk="1" hangingPunct="1">
              <a:buFontTx/>
              <a:buChar char="•"/>
            </a:pPr>
            <a:r>
              <a:rPr lang="de-DE" sz="1200">
                <a:solidFill>
                  <a:schemeClr val="bg1"/>
                </a:solidFill>
              </a:rPr>
              <a:t> Herzinfarkt</a:t>
            </a:r>
          </a:p>
          <a:p>
            <a:pPr eaLnBrk="1" hangingPunct="1">
              <a:buFontTx/>
              <a:buChar char="•"/>
            </a:pPr>
            <a:r>
              <a:rPr lang="de-DE" sz="1200">
                <a:solidFill>
                  <a:schemeClr val="bg1"/>
                </a:solidFill>
              </a:rPr>
              <a:t> Schlaganfall</a:t>
            </a:r>
          </a:p>
        </p:txBody>
      </p:sp>
      <p:sp>
        <p:nvSpPr>
          <p:cNvPr id="36875" name="Rectangle 12"/>
          <p:cNvSpPr>
            <a:spLocks noChangeArrowheads="1"/>
          </p:cNvSpPr>
          <p:nvPr/>
        </p:nvSpPr>
        <p:spPr bwMode="auto">
          <a:xfrm>
            <a:off x="3919800" y="1730375"/>
            <a:ext cx="2011363" cy="720725"/>
          </a:xfrm>
          <a:prstGeom prst="rect">
            <a:avLst/>
          </a:prstGeom>
          <a:solidFill>
            <a:srgbClr val="5E5C60"/>
          </a:solidFill>
          <a:ln w="9525">
            <a:solidFill>
              <a:schemeClr val="tx1"/>
            </a:solidFill>
            <a:miter lim="800000"/>
            <a:headEnd/>
            <a:tailEnd/>
          </a:ln>
        </p:spPr>
        <p:txBody>
          <a:bodyPr wrap="none" anchor="ctr"/>
          <a:lstStyle/>
          <a:p>
            <a:pPr eaLnBrk="1" hangingPunct="1"/>
            <a:r>
              <a:rPr lang="de-DE" sz="1200">
                <a:solidFill>
                  <a:schemeClr val="bg1"/>
                </a:solidFill>
              </a:rPr>
              <a:t>Abdominelle Adipositas</a:t>
            </a:r>
          </a:p>
        </p:txBody>
      </p:sp>
      <p:sp>
        <p:nvSpPr>
          <p:cNvPr id="36876" name="Rectangle 13"/>
          <p:cNvSpPr>
            <a:spLocks noChangeArrowheads="1"/>
          </p:cNvSpPr>
          <p:nvPr/>
        </p:nvSpPr>
        <p:spPr bwMode="auto">
          <a:xfrm>
            <a:off x="3919800" y="4899025"/>
            <a:ext cx="2011363" cy="720725"/>
          </a:xfrm>
          <a:prstGeom prst="rect">
            <a:avLst/>
          </a:prstGeom>
          <a:solidFill>
            <a:srgbClr val="5E5C60"/>
          </a:solidFill>
          <a:ln w="9525">
            <a:solidFill>
              <a:schemeClr val="tx1"/>
            </a:solidFill>
            <a:miter lim="800000"/>
            <a:headEnd/>
            <a:tailEnd/>
          </a:ln>
        </p:spPr>
        <p:txBody>
          <a:bodyPr wrap="none" anchor="ctr"/>
          <a:lstStyle/>
          <a:p>
            <a:pPr eaLnBrk="1" hangingPunct="1"/>
            <a:r>
              <a:rPr lang="de-DE" sz="1200">
                <a:solidFill>
                  <a:schemeClr val="bg1"/>
                </a:solidFill>
              </a:rPr>
              <a:t>Erhöhter Blutdruck</a:t>
            </a:r>
          </a:p>
        </p:txBody>
      </p:sp>
      <p:sp>
        <p:nvSpPr>
          <p:cNvPr id="36877" name="Rectangle 14"/>
          <p:cNvSpPr>
            <a:spLocks noChangeArrowheads="1"/>
          </p:cNvSpPr>
          <p:nvPr/>
        </p:nvSpPr>
        <p:spPr bwMode="auto">
          <a:xfrm>
            <a:off x="3919800" y="2522538"/>
            <a:ext cx="2011363" cy="720725"/>
          </a:xfrm>
          <a:prstGeom prst="rect">
            <a:avLst/>
          </a:prstGeom>
          <a:solidFill>
            <a:srgbClr val="5E5C60"/>
          </a:solidFill>
          <a:ln w="9525">
            <a:solidFill>
              <a:schemeClr val="tx1"/>
            </a:solidFill>
            <a:miter lim="800000"/>
            <a:headEnd/>
            <a:tailEnd/>
          </a:ln>
        </p:spPr>
        <p:txBody>
          <a:bodyPr wrap="none" anchor="ctr"/>
          <a:lstStyle/>
          <a:p>
            <a:pPr eaLnBrk="1" hangingPunct="1"/>
            <a:r>
              <a:rPr lang="de-DE" sz="1200">
                <a:solidFill>
                  <a:schemeClr val="bg1"/>
                </a:solidFill>
              </a:rPr>
              <a:t>Reduziertes </a:t>
            </a:r>
          </a:p>
          <a:p>
            <a:pPr eaLnBrk="1" hangingPunct="1"/>
            <a:r>
              <a:rPr lang="de-DE" sz="1200">
                <a:solidFill>
                  <a:schemeClr val="bg1"/>
                </a:solidFill>
              </a:rPr>
              <a:t>HDL-Cholesterol</a:t>
            </a:r>
          </a:p>
        </p:txBody>
      </p:sp>
      <p:sp>
        <p:nvSpPr>
          <p:cNvPr id="36878" name="AutoShape 15"/>
          <p:cNvSpPr>
            <a:spLocks noChangeArrowheads="1"/>
          </p:cNvSpPr>
          <p:nvPr/>
        </p:nvSpPr>
        <p:spPr bwMode="auto">
          <a:xfrm>
            <a:off x="6113725" y="3417888"/>
            <a:ext cx="411163" cy="593725"/>
          </a:xfrm>
          <a:prstGeom prst="rightArrow">
            <a:avLst>
              <a:gd name="adj1" fmla="val 50000"/>
              <a:gd name="adj2" fmla="val 25000"/>
            </a:avLst>
          </a:prstGeom>
          <a:solidFill>
            <a:srgbClr val="66656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sz="1800"/>
          </a:p>
        </p:txBody>
      </p:sp>
      <p:sp>
        <p:nvSpPr>
          <p:cNvPr id="36879" name="AutoShape 16"/>
          <p:cNvSpPr>
            <a:spLocks/>
          </p:cNvSpPr>
          <p:nvPr/>
        </p:nvSpPr>
        <p:spPr bwMode="auto">
          <a:xfrm>
            <a:off x="3808675" y="1627188"/>
            <a:ext cx="107950" cy="4067175"/>
          </a:xfrm>
          <a:prstGeom prst="leftBracket">
            <a:avLst>
              <a:gd name="adj" fmla="val 31397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36880" name="AutoShape 18"/>
          <p:cNvSpPr>
            <a:spLocks/>
          </p:cNvSpPr>
          <p:nvPr/>
        </p:nvSpPr>
        <p:spPr bwMode="auto">
          <a:xfrm rot="10800000">
            <a:off x="5929575" y="1633538"/>
            <a:ext cx="107950" cy="4067175"/>
          </a:xfrm>
          <a:prstGeom prst="leftBracket">
            <a:avLst>
              <a:gd name="adj" fmla="val 31397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36881" name="Rectangle 19"/>
          <p:cNvSpPr>
            <a:spLocks noChangeArrowheads="1"/>
          </p:cNvSpPr>
          <p:nvPr/>
        </p:nvSpPr>
        <p:spPr bwMode="auto">
          <a:xfrm>
            <a:off x="1560775" y="5897563"/>
            <a:ext cx="56261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lstStyle/>
          <a:p>
            <a:pPr marL="85725" indent="-85725" algn="l" eaLnBrk="1" hangingPunct="1">
              <a:spcBef>
                <a:spcPct val="30000"/>
              </a:spcBef>
            </a:pPr>
            <a:r>
              <a:rPr lang="de-DE" sz="1200" dirty="0">
                <a:solidFill>
                  <a:srgbClr val="E2161A"/>
                </a:solidFill>
              </a:rPr>
              <a:t>*	Für die Diagnose „Metabolisches Syndrom“ müssen die Stammfettsucht 	</a:t>
            </a:r>
            <a:br>
              <a:rPr lang="de-DE" sz="1200" dirty="0">
                <a:solidFill>
                  <a:srgbClr val="E2161A"/>
                </a:solidFill>
              </a:rPr>
            </a:br>
            <a:r>
              <a:rPr lang="de-DE" sz="1200" dirty="0">
                <a:solidFill>
                  <a:srgbClr val="E2161A"/>
                </a:solidFill>
              </a:rPr>
              <a:t>und mindestens zwei der anderen Kriterien erfüllt sein.</a:t>
            </a:r>
          </a:p>
        </p:txBody>
      </p:sp>
    </p:spTree>
    <p:extLst>
      <p:ext uri="{BB962C8B-B14F-4D97-AF65-F5344CB8AC3E}">
        <p14:creationId xmlns:p14="http://schemas.microsoft.com/office/powerpoint/2010/main" val="4048260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3"/>
          <p:cNvSpPr txBox="1">
            <a:spLocks noChangeArrowheads="1"/>
          </p:cNvSpPr>
          <p:nvPr/>
        </p:nvSpPr>
        <p:spPr bwMode="auto">
          <a:xfrm>
            <a:off x="749300" y="692696"/>
            <a:ext cx="80010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de-DE" sz="2400" b="1" dirty="0"/>
              <a:t>WHO Definition des Körpergewichts</a:t>
            </a:r>
          </a:p>
        </p:txBody>
      </p:sp>
      <p:sp>
        <p:nvSpPr>
          <p:cNvPr id="57349" name="Rectangle 5"/>
          <p:cNvSpPr>
            <a:spLocks noChangeArrowheads="1"/>
          </p:cNvSpPr>
          <p:nvPr/>
        </p:nvSpPr>
        <p:spPr bwMode="auto">
          <a:xfrm>
            <a:off x="3417888" y="2571750"/>
            <a:ext cx="18573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de-DE"/>
          </a:p>
        </p:txBody>
      </p:sp>
      <p:graphicFrame>
        <p:nvGraphicFramePr>
          <p:cNvPr id="57384" name="Group 40"/>
          <p:cNvGraphicFramePr>
            <a:graphicFrameLocks noGrp="1"/>
          </p:cNvGraphicFramePr>
          <p:nvPr/>
        </p:nvGraphicFramePr>
        <p:xfrm>
          <a:off x="673100" y="1663700"/>
          <a:ext cx="7680325" cy="4664074"/>
        </p:xfrm>
        <a:graphic>
          <a:graphicData uri="http://schemas.openxmlformats.org/drawingml/2006/table">
            <a:tbl>
              <a:tblPr/>
              <a:tblGrid>
                <a:gridCol w="1877938">
                  <a:extLst>
                    <a:ext uri="{9D8B030D-6E8A-4147-A177-3AD203B41FA5}">
                      <a16:colId xmlns:a16="http://schemas.microsoft.com/office/drawing/2014/main" xmlns="" val="20000"/>
                    </a:ext>
                  </a:extLst>
                </a:gridCol>
                <a:gridCol w="2663125">
                  <a:extLst>
                    <a:ext uri="{9D8B030D-6E8A-4147-A177-3AD203B41FA5}">
                      <a16:colId xmlns:a16="http://schemas.microsoft.com/office/drawing/2014/main" xmlns="" val="20001"/>
                    </a:ext>
                  </a:extLst>
                </a:gridCol>
                <a:gridCol w="3139262">
                  <a:extLst>
                    <a:ext uri="{9D8B030D-6E8A-4147-A177-3AD203B41FA5}">
                      <a16:colId xmlns:a16="http://schemas.microsoft.com/office/drawing/2014/main" xmlns="" val="20002"/>
                    </a:ext>
                  </a:extLst>
                </a:gridCol>
              </a:tblGrid>
              <a:tr h="82307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2200" b="1" i="0" u="none" strike="noStrike" cap="none" normalizeH="0" baseline="0">
                          <a:ln>
                            <a:noFill/>
                          </a:ln>
                          <a:solidFill>
                            <a:srgbClr val="000000"/>
                          </a:solidFill>
                          <a:effectLst/>
                          <a:latin typeface="Arial" charset="0"/>
                          <a:ea typeface="ＭＳ Ｐゴシック" charset="0"/>
                        </a:rPr>
                        <a:t>BMI (kg/m²)</a:t>
                      </a:r>
                      <a:endParaRPr kumimoji="0" lang="de-DE" sz="2200" b="0" i="0" u="none" strike="noStrike" cap="none" normalizeH="0" baseline="0">
                        <a:ln>
                          <a:noFill/>
                        </a:ln>
                        <a:solidFill>
                          <a:schemeClr val="tx1"/>
                        </a:solidFill>
                        <a:effectLst/>
                        <a:latin typeface="Times" charset="0"/>
                        <a:ea typeface="ＭＳ Ｐゴシック" charset="0"/>
                      </a:endParaRPr>
                    </a:p>
                  </a:txBody>
                  <a:tcPr marL="81282" marR="81282"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200" b="1" i="0" u="none" strike="noStrike" cap="none" normalizeH="0" baseline="0">
                          <a:ln>
                            <a:noFill/>
                          </a:ln>
                          <a:solidFill>
                            <a:srgbClr val="000000"/>
                          </a:solidFill>
                          <a:effectLst/>
                          <a:latin typeface="Arial" charset="0"/>
                          <a:ea typeface="ＭＳ Ｐゴシック" charset="0"/>
                        </a:rPr>
                        <a:t>Klassifikation</a:t>
                      </a:r>
                      <a:endParaRPr kumimoji="0" lang="de-DE" sz="2200" b="0" i="0" u="none" strike="noStrike" cap="none" normalizeH="0" baseline="0">
                        <a:ln>
                          <a:noFill/>
                        </a:ln>
                        <a:solidFill>
                          <a:schemeClr val="tx1"/>
                        </a:solidFill>
                        <a:effectLst/>
                        <a:latin typeface="Times" charset="0"/>
                        <a:ea typeface="ＭＳ Ｐゴシック" charset="0"/>
                      </a:endParaRPr>
                    </a:p>
                  </a:txBody>
                  <a:tcPr marL="81282" marR="81282"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200" b="1" i="0" u="none" strike="noStrike" cap="none" normalizeH="0" baseline="0" dirty="0">
                          <a:ln>
                            <a:noFill/>
                          </a:ln>
                          <a:solidFill>
                            <a:srgbClr val="000000"/>
                          </a:solidFill>
                          <a:effectLst/>
                          <a:latin typeface="Arial" charset="0"/>
                          <a:ea typeface="ＭＳ Ｐゴシック" charset="0"/>
                        </a:rPr>
                        <a:t>Beschreibung</a:t>
                      </a:r>
                      <a:endParaRPr kumimoji="0" lang="de-DE" sz="2200" b="0" i="0" u="none" strike="noStrike" cap="none" normalizeH="0" baseline="0" dirty="0">
                        <a:ln>
                          <a:noFill/>
                        </a:ln>
                        <a:solidFill>
                          <a:schemeClr val="tx1"/>
                        </a:solidFill>
                        <a:effectLst/>
                        <a:latin typeface="Times" charset="0"/>
                        <a:ea typeface="ＭＳ Ｐゴシック" charset="0"/>
                      </a:endParaRPr>
                    </a:p>
                  </a:txBody>
                  <a:tcPr marL="81282" marR="81282"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5726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2200" b="1" i="0" u="none" strike="noStrike" cap="none" normalizeH="0" baseline="0">
                          <a:ln>
                            <a:noFill/>
                          </a:ln>
                          <a:solidFill>
                            <a:srgbClr val="000000"/>
                          </a:solidFill>
                          <a:effectLst/>
                          <a:latin typeface="Arial" charset="0"/>
                          <a:ea typeface="ＭＳ Ｐゴシック" charset="0"/>
                        </a:rPr>
                        <a:t>&lt; 18.5</a:t>
                      </a:r>
                      <a:endParaRPr kumimoji="0" lang="de-DE" sz="2200" b="0" i="0" u="none" strike="noStrike" cap="none" normalizeH="0" baseline="0">
                        <a:ln>
                          <a:noFill/>
                        </a:ln>
                        <a:solidFill>
                          <a:schemeClr val="tx1"/>
                        </a:solidFill>
                        <a:effectLst/>
                        <a:latin typeface="Times" charset="0"/>
                        <a:ea typeface="ＭＳ Ｐゴシック" charset="0"/>
                      </a:endParaRPr>
                    </a:p>
                  </a:txBody>
                  <a:tcPr marL="81282" marR="81282"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200" b="1" i="0" u="none" strike="noStrike" cap="none" normalizeH="0" baseline="0">
                          <a:ln>
                            <a:noFill/>
                          </a:ln>
                          <a:solidFill>
                            <a:srgbClr val="000000"/>
                          </a:solidFill>
                          <a:effectLst/>
                          <a:latin typeface="Arial" charset="0"/>
                          <a:ea typeface="ＭＳ Ｐゴシック" charset="0"/>
                        </a:rPr>
                        <a:t>Untergewicht</a:t>
                      </a:r>
                      <a:endParaRPr kumimoji="0" lang="de-DE" sz="2200" b="0" i="0" u="none" strike="noStrike" cap="none" normalizeH="0" baseline="0">
                        <a:ln>
                          <a:noFill/>
                        </a:ln>
                        <a:solidFill>
                          <a:schemeClr val="tx1"/>
                        </a:solidFill>
                        <a:effectLst/>
                        <a:latin typeface="Times" charset="0"/>
                        <a:ea typeface="ＭＳ Ｐゴシック" charset="0"/>
                      </a:endParaRPr>
                    </a:p>
                  </a:txBody>
                  <a:tcPr marL="81282" marR="81282"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200" b="1" i="0" u="none" strike="noStrike" cap="none" normalizeH="0" baseline="0">
                          <a:ln>
                            <a:noFill/>
                          </a:ln>
                          <a:solidFill>
                            <a:srgbClr val="000000"/>
                          </a:solidFill>
                          <a:effectLst/>
                          <a:latin typeface="Arial" charset="0"/>
                          <a:ea typeface="ＭＳ Ｐゴシック" charset="0"/>
                        </a:rPr>
                        <a:t>Dünn</a:t>
                      </a:r>
                      <a:endParaRPr kumimoji="0" lang="de-DE" sz="2200" b="0" i="0" u="none" strike="noStrike" cap="none" normalizeH="0" baseline="0">
                        <a:ln>
                          <a:noFill/>
                        </a:ln>
                        <a:solidFill>
                          <a:schemeClr val="tx1"/>
                        </a:solidFill>
                        <a:effectLst/>
                        <a:latin typeface="Times" charset="0"/>
                        <a:ea typeface="ＭＳ Ｐゴシック" charset="0"/>
                      </a:endParaRPr>
                    </a:p>
                  </a:txBody>
                  <a:tcPr marL="81282" marR="81282"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5726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2200" b="1" i="0" u="none" strike="noStrike" cap="none" normalizeH="0" baseline="0">
                          <a:ln>
                            <a:noFill/>
                          </a:ln>
                          <a:solidFill>
                            <a:srgbClr val="000000"/>
                          </a:solidFill>
                          <a:effectLst/>
                          <a:latin typeface="Arial" charset="0"/>
                          <a:ea typeface="ＭＳ Ｐゴシック" charset="0"/>
                        </a:rPr>
                        <a:t>18.5-24,9</a:t>
                      </a:r>
                      <a:endParaRPr kumimoji="0" lang="de-DE" sz="2200" b="0" i="0" u="none" strike="noStrike" cap="none" normalizeH="0" baseline="0">
                        <a:ln>
                          <a:noFill/>
                        </a:ln>
                        <a:solidFill>
                          <a:schemeClr val="tx1"/>
                        </a:solidFill>
                        <a:effectLst/>
                        <a:latin typeface="Times" charset="0"/>
                        <a:ea typeface="ＭＳ Ｐゴシック" charset="0"/>
                      </a:endParaRPr>
                    </a:p>
                  </a:txBody>
                  <a:tcPr marL="81282" marR="81282"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200" b="1" i="0" u="none" strike="noStrike" cap="none" normalizeH="0" baseline="0">
                          <a:ln>
                            <a:noFill/>
                          </a:ln>
                          <a:solidFill>
                            <a:srgbClr val="000000"/>
                          </a:solidFill>
                          <a:effectLst/>
                          <a:latin typeface="Arial" charset="0"/>
                          <a:ea typeface="ＭＳ Ｐゴシック" charset="0"/>
                        </a:rPr>
                        <a:t>Normal</a:t>
                      </a:r>
                      <a:endParaRPr kumimoji="0" lang="de-DE" sz="2200" b="0" i="0" u="none" strike="noStrike" cap="none" normalizeH="0" baseline="0">
                        <a:ln>
                          <a:noFill/>
                        </a:ln>
                        <a:solidFill>
                          <a:schemeClr val="tx1"/>
                        </a:solidFill>
                        <a:effectLst/>
                        <a:latin typeface="Times" charset="0"/>
                        <a:ea typeface="ＭＳ Ｐゴシック" charset="0"/>
                      </a:endParaRPr>
                    </a:p>
                  </a:txBody>
                  <a:tcPr marL="81282" marR="81282"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200" b="1" i="0" u="none" strike="noStrike" cap="none" normalizeH="0" baseline="0">
                          <a:ln>
                            <a:noFill/>
                          </a:ln>
                          <a:solidFill>
                            <a:srgbClr val="000000"/>
                          </a:solidFill>
                          <a:effectLst/>
                          <a:latin typeface="Arial" charset="0"/>
                          <a:ea typeface="ＭＳ Ｐゴシック" charset="0"/>
                        </a:rPr>
                        <a:t>Gesund, Normal</a:t>
                      </a:r>
                      <a:endParaRPr kumimoji="0" lang="de-DE" sz="2200" b="0" i="0" u="none" strike="noStrike" cap="none" normalizeH="0" baseline="0">
                        <a:ln>
                          <a:noFill/>
                        </a:ln>
                        <a:solidFill>
                          <a:schemeClr val="tx1"/>
                        </a:solidFill>
                        <a:effectLst/>
                        <a:latin typeface="Times" charset="0"/>
                        <a:ea typeface="ＭＳ Ｐゴシック" charset="0"/>
                      </a:endParaRPr>
                    </a:p>
                  </a:txBody>
                  <a:tcPr marL="81282" marR="81282"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5726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2200" b="1" i="0" u="none" strike="noStrike" cap="none" normalizeH="0" baseline="0">
                          <a:ln>
                            <a:noFill/>
                          </a:ln>
                          <a:solidFill>
                            <a:srgbClr val="000000"/>
                          </a:solidFill>
                          <a:effectLst/>
                          <a:latin typeface="Arial" charset="0"/>
                          <a:ea typeface="ＭＳ Ｐゴシック" charset="0"/>
                        </a:rPr>
                        <a:t>25.0-29.9</a:t>
                      </a:r>
                      <a:endParaRPr kumimoji="0" lang="de-DE" sz="2200" b="0" i="0" u="none" strike="noStrike" cap="none" normalizeH="0" baseline="0">
                        <a:ln>
                          <a:noFill/>
                        </a:ln>
                        <a:solidFill>
                          <a:schemeClr val="tx1"/>
                        </a:solidFill>
                        <a:effectLst/>
                        <a:latin typeface="Times" charset="0"/>
                        <a:ea typeface="ＭＳ Ｐゴシック" charset="0"/>
                      </a:endParaRPr>
                    </a:p>
                  </a:txBody>
                  <a:tcPr marL="81282" marR="81282"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200" b="1" i="0" u="none" strike="noStrike" cap="none" normalizeH="0" baseline="0">
                          <a:ln>
                            <a:noFill/>
                          </a:ln>
                          <a:solidFill>
                            <a:srgbClr val="000000"/>
                          </a:solidFill>
                          <a:effectLst/>
                          <a:latin typeface="Arial" charset="0"/>
                          <a:ea typeface="ＭＳ Ｐゴシック" charset="0"/>
                        </a:rPr>
                        <a:t>Präadipositas</a:t>
                      </a:r>
                      <a:endParaRPr kumimoji="0" lang="de-DE" sz="2200" b="0" i="0" u="none" strike="noStrike" cap="none" normalizeH="0" baseline="0">
                        <a:ln>
                          <a:noFill/>
                        </a:ln>
                        <a:solidFill>
                          <a:schemeClr val="tx1"/>
                        </a:solidFill>
                        <a:effectLst/>
                        <a:latin typeface="Times" charset="0"/>
                        <a:ea typeface="ＭＳ Ｐゴシック" charset="0"/>
                      </a:endParaRPr>
                    </a:p>
                  </a:txBody>
                  <a:tcPr marL="81282" marR="81282"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200" b="1" i="0" u="none" strike="noStrike" cap="none" normalizeH="0" baseline="0">
                          <a:ln>
                            <a:noFill/>
                          </a:ln>
                          <a:solidFill>
                            <a:srgbClr val="000000"/>
                          </a:solidFill>
                          <a:effectLst/>
                          <a:latin typeface="Arial" charset="0"/>
                          <a:ea typeface="ＭＳ Ｐゴシック" charset="0"/>
                        </a:rPr>
                        <a:t>Übergewicht</a:t>
                      </a:r>
                      <a:endParaRPr kumimoji="0" lang="de-DE" sz="2200" b="0" i="0" u="none" strike="noStrike" cap="none" normalizeH="0" baseline="0">
                        <a:ln>
                          <a:noFill/>
                        </a:ln>
                        <a:solidFill>
                          <a:schemeClr val="tx1"/>
                        </a:solidFill>
                        <a:effectLst/>
                        <a:latin typeface="Times" charset="0"/>
                        <a:ea typeface="ＭＳ Ｐゴシック" charset="0"/>
                      </a:endParaRPr>
                    </a:p>
                  </a:txBody>
                  <a:tcPr marL="81282" marR="81282"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82307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2200" b="1" i="0" u="none" strike="noStrike" cap="none" normalizeH="0" baseline="0">
                          <a:ln>
                            <a:noFill/>
                          </a:ln>
                          <a:solidFill>
                            <a:srgbClr val="000000"/>
                          </a:solidFill>
                          <a:effectLst/>
                          <a:latin typeface="Arial" charset="0"/>
                          <a:ea typeface="ＭＳ Ｐゴシック" charset="0"/>
                        </a:rPr>
                        <a:t>30.0-34.9</a:t>
                      </a:r>
                      <a:endParaRPr kumimoji="0" lang="de-DE" sz="2200" b="0" i="0" u="none" strike="noStrike" cap="none" normalizeH="0" baseline="0">
                        <a:ln>
                          <a:noFill/>
                        </a:ln>
                        <a:solidFill>
                          <a:schemeClr val="tx1"/>
                        </a:solidFill>
                        <a:effectLst/>
                        <a:latin typeface="Times" charset="0"/>
                        <a:ea typeface="ＭＳ Ｐゴシック" charset="0"/>
                      </a:endParaRPr>
                    </a:p>
                  </a:txBody>
                  <a:tcPr marL="81282" marR="81282"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200" b="1" i="0" u="none" strike="noStrike" cap="none" normalizeH="0" baseline="0">
                          <a:ln>
                            <a:noFill/>
                          </a:ln>
                          <a:solidFill>
                            <a:srgbClr val="000000"/>
                          </a:solidFill>
                          <a:effectLst/>
                          <a:latin typeface="Arial" charset="0"/>
                          <a:ea typeface="ＭＳ Ｐゴシック" charset="0"/>
                        </a:rPr>
                        <a:t>Adipositas Grad 1</a:t>
                      </a:r>
                      <a:endParaRPr kumimoji="0" lang="de-DE" sz="2200" b="0" i="0" u="none" strike="noStrike" cap="none" normalizeH="0" baseline="0">
                        <a:ln>
                          <a:noFill/>
                        </a:ln>
                        <a:solidFill>
                          <a:schemeClr val="tx1"/>
                        </a:solidFill>
                        <a:effectLst/>
                        <a:latin typeface="Times" charset="0"/>
                        <a:ea typeface="ＭＳ Ｐゴシック" charset="0"/>
                      </a:endParaRPr>
                    </a:p>
                  </a:txBody>
                  <a:tcPr marL="81282" marR="81282"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200" b="1" i="0" u="none" strike="noStrike" cap="none" normalizeH="0" baseline="0">
                          <a:ln>
                            <a:noFill/>
                          </a:ln>
                          <a:solidFill>
                            <a:srgbClr val="000000"/>
                          </a:solidFill>
                          <a:effectLst/>
                          <a:latin typeface="Arial" charset="0"/>
                          <a:ea typeface="ＭＳ Ｐゴシック" charset="0"/>
                        </a:rPr>
                        <a:t>Fettsucht</a:t>
                      </a:r>
                      <a:endParaRPr kumimoji="0" lang="de-DE" sz="2200" b="0" i="0" u="none" strike="noStrike" cap="none" normalizeH="0" baseline="0">
                        <a:ln>
                          <a:noFill/>
                        </a:ln>
                        <a:solidFill>
                          <a:schemeClr val="tx1"/>
                        </a:solidFill>
                        <a:effectLst/>
                        <a:latin typeface="Times" charset="0"/>
                        <a:ea typeface="ＭＳ Ｐゴシック" charset="0"/>
                      </a:endParaRPr>
                    </a:p>
                  </a:txBody>
                  <a:tcPr marL="81282" marR="81282"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82307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2200" b="1" i="0" u="none" strike="noStrike" cap="none" normalizeH="0" baseline="0">
                          <a:ln>
                            <a:noFill/>
                          </a:ln>
                          <a:solidFill>
                            <a:srgbClr val="000000"/>
                          </a:solidFill>
                          <a:effectLst/>
                          <a:latin typeface="Arial" charset="0"/>
                          <a:ea typeface="ＭＳ Ｐゴシック" charset="0"/>
                        </a:rPr>
                        <a:t>35.0-39.9</a:t>
                      </a:r>
                      <a:endParaRPr kumimoji="0" lang="de-DE" sz="2200" b="0" i="0" u="none" strike="noStrike" cap="none" normalizeH="0" baseline="0">
                        <a:ln>
                          <a:noFill/>
                        </a:ln>
                        <a:solidFill>
                          <a:schemeClr val="tx1"/>
                        </a:solidFill>
                        <a:effectLst/>
                        <a:latin typeface="Times" charset="0"/>
                        <a:ea typeface="ＭＳ Ｐゴシック" charset="0"/>
                      </a:endParaRPr>
                    </a:p>
                  </a:txBody>
                  <a:tcPr marL="81282" marR="81282"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200" b="1" i="0" u="none" strike="noStrike" cap="none" normalizeH="0" baseline="0">
                          <a:ln>
                            <a:noFill/>
                          </a:ln>
                          <a:solidFill>
                            <a:srgbClr val="000000"/>
                          </a:solidFill>
                          <a:effectLst/>
                          <a:latin typeface="Arial" charset="0"/>
                          <a:ea typeface="ＭＳ Ｐゴシック" charset="0"/>
                        </a:rPr>
                        <a:t>Adipositas Grad 2</a:t>
                      </a:r>
                      <a:endParaRPr kumimoji="0" lang="de-DE" sz="2200" b="0" i="0" u="none" strike="noStrike" cap="none" normalizeH="0" baseline="0">
                        <a:ln>
                          <a:noFill/>
                        </a:ln>
                        <a:solidFill>
                          <a:schemeClr val="tx1"/>
                        </a:solidFill>
                        <a:effectLst/>
                        <a:latin typeface="Times" charset="0"/>
                        <a:ea typeface="ＭＳ Ｐゴシック" charset="0"/>
                      </a:endParaRPr>
                    </a:p>
                  </a:txBody>
                  <a:tcPr marL="81282" marR="81282"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200" b="1" i="0" u="none" strike="noStrike" cap="none" normalizeH="0" baseline="0">
                          <a:ln>
                            <a:noFill/>
                          </a:ln>
                          <a:solidFill>
                            <a:srgbClr val="000000"/>
                          </a:solidFill>
                          <a:effectLst/>
                          <a:latin typeface="Arial" charset="0"/>
                          <a:ea typeface="ＭＳ Ｐゴシック" charset="0"/>
                        </a:rPr>
                        <a:t>Fettsucht</a:t>
                      </a:r>
                      <a:endParaRPr kumimoji="0" lang="de-DE" sz="2200" b="0" i="0" u="none" strike="noStrike" cap="none" normalizeH="0" baseline="0">
                        <a:ln>
                          <a:noFill/>
                        </a:ln>
                        <a:solidFill>
                          <a:schemeClr val="tx1"/>
                        </a:solidFill>
                        <a:effectLst/>
                        <a:latin typeface="Times" charset="0"/>
                        <a:ea typeface="ＭＳ Ｐゴシック" charset="0"/>
                      </a:endParaRPr>
                    </a:p>
                  </a:txBody>
                  <a:tcPr marL="81282" marR="81282"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82307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2200" b="1" i="0" u="none" strike="noStrike" cap="none" normalizeH="0" baseline="0">
                          <a:ln>
                            <a:noFill/>
                          </a:ln>
                          <a:solidFill>
                            <a:srgbClr val="000000"/>
                          </a:solidFill>
                          <a:effectLst/>
                          <a:latin typeface="Arial" charset="0"/>
                          <a:ea typeface="ＭＳ Ｐゴシック" charset="0"/>
                        </a:rPr>
                        <a:t>&gt; 40.0</a:t>
                      </a:r>
                      <a:endParaRPr kumimoji="0" lang="de-DE" sz="2200" b="0" i="0" u="none" strike="noStrike" cap="none" normalizeH="0" baseline="0">
                        <a:ln>
                          <a:noFill/>
                        </a:ln>
                        <a:solidFill>
                          <a:schemeClr val="tx1"/>
                        </a:solidFill>
                        <a:effectLst/>
                        <a:latin typeface="Times" charset="0"/>
                        <a:ea typeface="ＭＳ Ｐゴシック" charset="0"/>
                      </a:endParaRPr>
                    </a:p>
                  </a:txBody>
                  <a:tcPr marL="81282" marR="81282"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200" b="1" i="0" u="none" strike="noStrike" cap="none" normalizeH="0" baseline="0">
                          <a:ln>
                            <a:noFill/>
                          </a:ln>
                          <a:solidFill>
                            <a:srgbClr val="000000"/>
                          </a:solidFill>
                          <a:effectLst/>
                          <a:latin typeface="Arial" charset="0"/>
                          <a:ea typeface="ＭＳ Ｐゴシック" charset="0"/>
                        </a:rPr>
                        <a:t>Adipositas Grad 3</a:t>
                      </a:r>
                      <a:endParaRPr kumimoji="0" lang="de-DE" sz="2200" b="0" i="0" u="none" strike="noStrike" cap="none" normalizeH="0" baseline="0">
                        <a:ln>
                          <a:noFill/>
                        </a:ln>
                        <a:solidFill>
                          <a:schemeClr val="tx1"/>
                        </a:solidFill>
                        <a:effectLst/>
                        <a:latin typeface="Times" charset="0"/>
                        <a:ea typeface="ＭＳ Ｐゴシック" charset="0"/>
                      </a:endParaRPr>
                    </a:p>
                  </a:txBody>
                  <a:tcPr marL="81282" marR="81282"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200" b="1" i="0" u="none" strike="noStrike" cap="none" normalizeH="0" baseline="0" dirty="0">
                          <a:ln>
                            <a:noFill/>
                          </a:ln>
                          <a:solidFill>
                            <a:srgbClr val="000000"/>
                          </a:solidFill>
                          <a:effectLst/>
                          <a:latin typeface="Arial" charset="0"/>
                          <a:ea typeface="ＭＳ Ｐゴシック" charset="0"/>
                        </a:rPr>
                        <a:t>Krankhafte Fettsucht</a:t>
                      </a:r>
                      <a:endParaRPr kumimoji="0" lang="de-DE" sz="2200" b="0" i="0" u="none" strike="noStrike" cap="none" normalizeH="0" baseline="0" dirty="0">
                        <a:ln>
                          <a:noFill/>
                        </a:ln>
                        <a:solidFill>
                          <a:schemeClr val="tx1"/>
                        </a:solidFill>
                        <a:effectLst/>
                        <a:latin typeface="Times" charset="0"/>
                        <a:ea typeface="ＭＳ Ｐゴシック" charset="0"/>
                      </a:endParaRPr>
                    </a:p>
                  </a:txBody>
                  <a:tcPr marL="81282" marR="81282"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25913217"/>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2"/>
          <p:cNvSpPr txBox="1">
            <a:spLocks noChangeArrowheads="1"/>
          </p:cNvSpPr>
          <p:nvPr/>
        </p:nvSpPr>
        <p:spPr bwMode="auto">
          <a:xfrm>
            <a:off x="6824663" y="1376363"/>
            <a:ext cx="695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r>
              <a:rPr lang="en-US" sz="1400" b="1">
                <a:solidFill>
                  <a:srgbClr val="000000"/>
                </a:solidFill>
                <a:latin typeface="Verdana" charset="0"/>
              </a:rPr>
              <a:t>2000</a:t>
            </a:r>
          </a:p>
        </p:txBody>
      </p:sp>
      <p:sp>
        <p:nvSpPr>
          <p:cNvPr id="30722" name="Rectangle 3"/>
          <p:cNvSpPr>
            <a:spLocks noChangeArrowheads="1"/>
          </p:cNvSpPr>
          <p:nvPr/>
        </p:nvSpPr>
        <p:spPr bwMode="auto">
          <a:xfrm>
            <a:off x="0" y="76200"/>
            <a:ext cx="91440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US" b="1">
                <a:solidFill>
                  <a:srgbClr val="000000"/>
                </a:solidFill>
                <a:latin typeface="Verdana" charset="0"/>
              </a:rPr>
              <a:t>Obesity Trends* Among U.S. Adults</a:t>
            </a:r>
            <a:r>
              <a:rPr lang="en-US" b="1">
                <a:solidFill>
                  <a:srgbClr val="201D5D"/>
                </a:solidFill>
                <a:latin typeface="Verdana" charset="0"/>
              </a:rPr>
              <a:t/>
            </a:r>
            <a:br>
              <a:rPr lang="en-US" b="1">
                <a:solidFill>
                  <a:srgbClr val="201D5D"/>
                </a:solidFill>
                <a:latin typeface="Verdana" charset="0"/>
              </a:rPr>
            </a:br>
            <a:r>
              <a:rPr lang="en-US" b="1">
                <a:solidFill>
                  <a:srgbClr val="DE3021"/>
                </a:solidFill>
                <a:latin typeface="Verdana" charset="0"/>
              </a:rPr>
              <a:t>BRFSS,</a:t>
            </a:r>
            <a:r>
              <a:rPr lang="en-US" b="1">
                <a:solidFill>
                  <a:srgbClr val="201D5D"/>
                </a:solidFill>
                <a:latin typeface="Verdana" charset="0"/>
              </a:rPr>
              <a:t> </a:t>
            </a:r>
            <a:r>
              <a:rPr lang="en-US" b="1">
                <a:solidFill>
                  <a:srgbClr val="DE3021"/>
                </a:solidFill>
                <a:latin typeface="Verdana" charset="0"/>
              </a:rPr>
              <a:t>1990, 2000, 2010</a:t>
            </a:r>
          </a:p>
        </p:txBody>
      </p:sp>
      <p:sp>
        <p:nvSpPr>
          <p:cNvPr id="30723" name="Text Box 4"/>
          <p:cNvSpPr txBox="1">
            <a:spLocks noChangeArrowheads="1"/>
          </p:cNvSpPr>
          <p:nvPr/>
        </p:nvSpPr>
        <p:spPr bwMode="auto">
          <a:xfrm>
            <a:off x="0" y="990600"/>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938">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a:spcBef>
                <a:spcPct val="50000"/>
              </a:spcBef>
            </a:pPr>
            <a:r>
              <a:rPr lang="en-US" sz="1400" b="1">
                <a:solidFill>
                  <a:srgbClr val="000000"/>
                </a:solidFill>
                <a:latin typeface="Verdana" charset="0"/>
              </a:rPr>
              <a:t>(*BMI </a:t>
            </a:r>
            <a:r>
              <a:rPr lang="en-US" sz="1400" b="1">
                <a:solidFill>
                  <a:srgbClr val="000000"/>
                </a:solidFill>
                <a:latin typeface="Verdana" charset="0"/>
                <a:sym typeface="Symbol" charset="0"/>
              </a:rPr>
              <a:t></a:t>
            </a:r>
            <a:r>
              <a:rPr lang="en-US" sz="1400" b="1">
                <a:solidFill>
                  <a:srgbClr val="000000"/>
                </a:solidFill>
                <a:latin typeface="Verdana" charset="0"/>
              </a:rPr>
              <a:t>30, or about 30 lbs. overweight for 5</a:t>
            </a:r>
            <a:r>
              <a:rPr lang="ja-JP" altLang="en-US" sz="1400" b="1">
                <a:solidFill>
                  <a:srgbClr val="000000"/>
                </a:solidFill>
                <a:latin typeface="Verdana" charset="0"/>
              </a:rPr>
              <a:t>’</a:t>
            </a:r>
            <a:r>
              <a:rPr lang="en-US" altLang="ja-JP" sz="1400" b="1">
                <a:solidFill>
                  <a:srgbClr val="000000"/>
                </a:solidFill>
                <a:latin typeface="Verdana" charset="0"/>
              </a:rPr>
              <a:t>4</a:t>
            </a:r>
            <a:r>
              <a:rPr lang="ja-JP" altLang="en-US" sz="1400" b="1">
                <a:solidFill>
                  <a:srgbClr val="000000"/>
                </a:solidFill>
                <a:latin typeface="Verdana" charset="0"/>
              </a:rPr>
              <a:t>”</a:t>
            </a:r>
            <a:r>
              <a:rPr lang="en-US" altLang="ja-JP" sz="1400" b="1">
                <a:solidFill>
                  <a:srgbClr val="000000"/>
                </a:solidFill>
                <a:latin typeface="Verdana" charset="0"/>
              </a:rPr>
              <a:t> person)</a:t>
            </a:r>
            <a:endParaRPr lang="en-US" sz="1400" b="1">
              <a:solidFill>
                <a:srgbClr val="000000"/>
              </a:solidFill>
              <a:latin typeface="Verdana" charset="0"/>
            </a:endParaRPr>
          </a:p>
        </p:txBody>
      </p:sp>
      <p:sp>
        <p:nvSpPr>
          <p:cNvPr id="30724" name="Text Box 5"/>
          <p:cNvSpPr txBox="1">
            <a:spLocks noChangeArrowheads="1"/>
          </p:cNvSpPr>
          <p:nvPr/>
        </p:nvSpPr>
        <p:spPr bwMode="auto">
          <a:xfrm>
            <a:off x="4195763" y="3378200"/>
            <a:ext cx="695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r>
              <a:rPr lang="en-US" sz="1400" b="1">
                <a:solidFill>
                  <a:srgbClr val="000000"/>
                </a:solidFill>
                <a:latin typeface="Verdana" charset="0"/>
              </a:rPr>
              <a:t>2010</a:t>
            </a:r>
          </a:p>
        </p:txBody>
      </p:sp>
      <p:grpSp>
        <p:nvGrpSpPr>
          <p:cNvPr id="30725" name="Group 6"/>
          <p:cNvGrpSpPr>
            <a:grpSpLocks/>
          </p:cNvGrpSpPr>
          <p:nvPr/>
        </p:nvGrpSpPr>
        <p:grpSpPr bwMode="auto">
          <a:xfrm>
            <a:off x="458788" y="1558925"/>
            <a:ext cx="3227387" cy="1866900"/>
            <a:chOff x="728" y="1077"/>
            <a:chExt cx="4371" cy="2247"/>
          </a:xfrm>
        </p:grpSpPr>
        <p:sp>
          <p:nvSpPr>
            <p:cNvPr id="30889" name="Freeform 7"/>
            <p:cNvSpPr>
              <a:spLocks/>
            </p:cNvSpPr>
            <p:nvPr/>
          </p:nvSpPr>
          <p:spPr bwMode="auto">
            <a:xfrm>
              <a:off x="1661" y="1077"/>
              <a:ext cx="460" cy="322"/>
            </a:xfrm>
            <a:custGeom>
              <a:avLst/>
              <a:gdLst>
                <a:gd name="T0" fmla="*/ 2147483647 w 90"/>
                <a:gd name="T1" fmla="*/ 2147483647 h 66"/>
                <a:gd name="T2" fmla="*/ 0 w 90"/>
                <a:gd name="T3" fmla="*/ 2147483647 h 66"/>
                <a:gd name="T4" fmla="*/ 2147483647 w 90"/>
                <a:gd name="T5" fmla="*/ 2147483647 h 66"/>
                <a:gd name="T6" fmla="*/ 2147483647 w 90"/>
                <a:gd name="T7" fmla="*/ 2147483647 h 66"/>
                <a:gd name="T8" fmla="*/ 2147483647 w 90"/>
                <a:gd name="T9" fmla="*/ 2147483647 h 66"/>
                <a:gd name="T10" fmla="*/ 2147483647 w 90"/>
                <a:gd name="T11" fmla="*/ 2147483647 h 66"/>
                <a:gd name="T12" fmla="*/ 2147483647 w 90"/>
                <a:gd name="T13" fmla="*/ 2147483647 h 66"/>
                <a:gd name="T14" fmla="*/ 2147483647 w 90"/>
                <a:gd name="T15" fmla="*/ 2147483647 h 66"/>
                <a:gd name="T16" fmla="*/ 2147483647 w 90"/>
                <a:gd name="T17" fmla="*/ 2147483647 h 66"/>
                <a:gd name="T18" fmla="*/ 2147483647 w 90"/>
                <a:gd name="T19" fmla="*/ 2147483647 h 66"/>
                <a:gd name="T20" fmla="*/ 2147483647 w 90"/>
                <a:gd name="T21" fmla="*/ 2147483647 h 66"/>
                <a:gd name="T22" fmla="*/ 2147483647 w 90"/>
                <a:gd name="T23" fmla="*/ 2147483647 h 66"/>
                <a:gd name="T24" fmla="*/ 2147483647 w 90"/>
                <a:gd name="T25" fmla="*/ 2147483647 h 66"/>
                <a:gd name="T26" fmla="*/ 2147483647 w 90"/>
                <a:gd name="T27" fmla="*/ 2147483647 h 66"/>
                <a:gd name="T28" fmla="*/ 2147483647 w 90"/>
                <a:gd name="T29" fmla="*/ 2147483647 h 66"/>
                <a:gd name="T30" fmla="*/ 2147483647 w 90"/>
                <a:gd name="T31" fmla="*/ 2147483647 h 66"/>
                <a:gd name="T32" fmla="*/ 2147483647 w 90"/>
                <a:gd name="T33" fmla="*/ 2147483647 h 66"/>
                <a:gd name="T34" fmla="*/ 2147483647 w 90"/>
                <a:gd name="T35" fmla="*/ 2147483647 h 66"/>
                <a:gd name="T36" fmla="*/ 2147483647 w 90"/>
                <a:gd name="T37" fmla="*/ 2147483647 h 66"/>
                <a:gd name="T38" fmla="*/ 2147483647 w 90"/>
                <a:gd name="T39" fmla="*/ 2147483647 h 66"/>
                <a:gd name="T40" fmla="*/ 2147483647 w 90"/>
                <a:gd name="T41" fmla="*/ 2147483647 h 66"/>
                <a:gd name="T42" fmla="*/ 2147483647 w 90"/>
                <a:gd name="T43" fmla="*/ 2147483647 h 66"/>
                <a:gd name="T44" fmla="*/ 2147483647 w 90"/>
                <a:gd name="T45" fmla="*/ 2147483647 h 66"/>
                <a:gd name="T46" fmla="*/ 2147483647 w 90"/>
                <a:gd name="T47" fmla="*/ 2147483647 h 66"/>
                <a:gd name="T48" fmla="*/ 2147483647 w 90"/>
                <a:gd name="T49" fmla="*/ 2147483647 h 66"/>
                <a:gd name="T50" fmla="*/ 2147483647 w 90"/>
                <a:gd name="T51" fmla="*/ 2147483647 h 66"/>
                <a:gd name="T52" fmla="*/ 2147483647 w 90"/>
                <a:gd name="T53" fmla="*/ 2147483647 h 66"/>
                <a:gd name="T54" fmla="*/ 2147483647 w 90"/>
                <a:gd name="T55" fmla="*/ 2147483647 h 66"/>
                <a:gd name="T56" fmla="*/ 2147483647 w 90"/>
                <a:gd name="T57" fmla="*/ 2147483647 h 66"/>
                <a:gd name="T58" fmla="*/ 2147483647 w 90"/>
                <a:gd name="T59" fmla="*/ 2147483647 h 66"/>
                <a:gd name="T60" fmla="*/ 2147483647 w 90"/>
                <a:gd name="T61" fmla="*/ 2147483647 h 66"/>
                <a:gd name="T62" fmla="*/ 2147483647 w 90"/>
                <a:gd name="T63" fmla="*/ 2147483647 h 66"/>
                <a:gd name="T64" fmla="*/ 2147483647 w 90"/>
                <a:gd name="T65" fmla="*/ 2147483647 h 66"/>
                <a:gd name="T66" fmla="*/ 2147483647 w 90"/>
                <a:gd name="T67" fmla="*/ 2147483647 h 66"/>
                <a:gd name="T68" fmla="*/ 2147483647 w 90"/>
                <a:gd name="T69" fmla="*/ 2147483647 h 66"/>
                <a:gd name="T70" fmla="*/ 2147483647 w 90"/>
                <a:gd name="T71" fmla="*/ 2147483647 h 66"/>
                <a:gd name="T72" fmla="*/ 2147483647 w 90"/>
                <a:gd name="T73" fmla="*/ 0 h 66"/>
                <a:gd name="T74" fmla="*/ 2147483647 w 90"/>
                <a:gd name="T75" fmla="*/ 2147483647 h 66"/>
                <a:gd name="T76" fmla="*/ 2147483647 w 90"/>
                <a:gd name="T77" fmla="*/ 2147483647 h 66"/>
                <a:gd name="T78" fmla="*/ 2147483647 w 90"/>
                <a:gd name="T79" fmla="*/ 2147483647 h 66"/>
                <a:gd name="T80" fmla="*/ 2147483647 w 90"/>
                <a:gd name="T81" fmla="*/ 2147483647 h 66"/>
                <a:gd name="T82" fmla="*/ 2147483647 w 90"/>
                <a:gd name="T83" fmla="*/ 2147483647 h 66"/>
                <a:gd name="T84" fmla="*/ 2147483647 w 90"/>
                <a:gd name="T85" fmla="*/ 2147483647 h 66"/>
                <a:gd name="T86" fmla="*/ 2147483647 w 90"/>
                <a:gd name="T87" fmla="*/ 2147483647 h 66"/>
                <a:gd name="T88" fmla="*/ 2147483647 w 90"/>
                <a:gd name="T89" fmla="*/ 2147483647 h 66"/>
                <a:gd name="T90" fmla="*/ 2147483647 w 90"/>
                <a:gd name="T91" fmla="*/ 2147483647 h 66"/>
                <a:gd name="T92" fmla="*/ 2147483647 w 90"/>
                <a:gd name="T93" fmla="*/ 2147483647 h 66"/>
                <a:gd name="T94" fmla="*/ 2147483647 w 90"/>
                <a:gd name="T95" fmla="*/ 2147483647 h 66"/>
                <a:gd name="T96" fmla="*/ 2147483647 w 90"/>
                <a:gd name="T97" fmla="*/ 2147483647 h 66"/>
                <a:gd name="T98" fmla="*/ 2147483647 w 90"/>
                <a:gd name="T99" fmla="*/ 2147483647 h 66"/>
                <a:gd name="T100" fmla="*/ 2147483647 w 90"/>
                <a:gd name="T101" fmla="*/ 2147483647 h 66"/>
                <a:gd name="T102" fmla="*/ 2147483647 w 90"/>
                <a:gd name="T103" fmla="*/ 2147483647 h 66"/>
                <a:gd name="T104" fmla="*/ 2147483647 w 90"/>
                <a:gd name="T105" fmla="*/ 2147483647 h 66"/>
                <a:gd name="T106" fmla="*/ 2147483647 w 90"/>
                <a:gd name="T107" fmla="*/ 2147483647 h 66"/>
                <a:gd name="T108" fmla="*/ 2147483647 w 90"/>
                <a:gd name="T109" fmla="*/ 2147483647 h 66"/>
                <a:gd name="T110" fmla="*/ 2147483647 w 90"/>
                <a:gd name="T111" fmla="*/ 2147483647 h 66"/>
                <a:gd name="T112" fmla="*/ 2147483647 w 90"/>
                <a:gd name="T113" fmla="*/ 2147483647 h 66"/>
                <a:gd name="T114" fmla="*/ 2147483647 w 90"/>
                <a:gd name="T115" fmla="*/ 2147483647 h 66"/>
                <a:gd name="T116" fmla="*/ 2147483647 w 90"/>
                <a:gd name="T117" fmla="*/ 2147483647 h 66"/>
                <a:gd name="T118" fmla="*/ 2147483647 w 90"/>
                <a:gd name="T119" fmla="*/ 2147483647 h 66"/>
                <a:gd name="T120" fmla="*/ 2147483647 w 90"/>
                <a:gd name="T121" fmla="*/ 2147483647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rgbClr val="AAC8F5"/>
            </a:solidFill>
            <a:ln w="12700" cmpd="sng">
              <a:solidFill>
                <a:schemeClr val="tx1"/>
              </a:solidFill>
              <a:prstDash val="solid"/>
              <a:round/>
              <a:headEnd/>
              <a:tailEnd/>
            </a:ln>
          </p:spPr>
          <p:txBody>
            <a:bodyPr/>
            <a:lstStyle/>
            <a:p>
              <a:endParaRPr lang="de-DE"/>
            </a:p>
          </p:txBody>
        </p:sp>
        <p:sp>
          <p:nvSpPr>
            <p:cNvPr id="30890" name="Freeform 8"/>
            <p:cNvSpPr>
              <a:spLocks/>
            </p:cNvSpPr>
            <p:nvPr/>
          </p:nvSpPr>
          <p:spPr bwMode="auto">
            <a:xfrm>
              <a:off x="2843" y="1262"/>
              <a:ext cx="457" cy="269"/>
            </a:xfrm>
            <a:custGeom>
              <a:avLst/>
              <a:gdLst>
                <a:gd name="T0" fmla="*/ 0 w 89"/>
                <a:gd name="T1" fmla="*/ 2147483647 h 55"/>
                <a:gd name="T2" fmla="*/ 2147483647 w 89"/>
                <a:gd name="T3" fmla="*/ 0 h 55"/>
                <a:gd name="T4" fmla="*/ 2147483647 w 89"/>
                <a:gd name="T5" fmla="*/ 2147483647 h 55"/>
                <a:gd name="T6" fmla="*/ 2147483647 w 89"/>
                <a:gd name="T7" fmla="*/ 2147483647 h 55"/>
                <a:gd name="T8" fmla="*/ 2147483647 w 89"/>
                <a:gd name="T9" fmla="*/ 2147483647 h 55"/>
                <a:gd name="T10" fmla="*/ 2147483647 w 89"/>
                <a:gd name="T11" fmla="*/ 2147483647 h 55"/>
                <a:gd name="T12" fmla="*/ 2147483647 w 89"/>
                <a:gd name="T13" fmla="*/ 2147483647 h 55"/>
                <a:gd name="T14" fmla="*/ 2147483647 w 89"/>
                <a:gd name="T15" fmla="*/ 2147483647 h 55"/>
                <a:gd name="T16" fmla="*/ 2147483647 w 89"/>
                <a:gd name="T17" fmla="*/ 2147483647 h 55"/>
                <a:gd name="T18" fmla="*/ 2147483647 w 89"/>
                <a:gd name="T19" fmla="*/ 2147483647 h 55"/>
                <a:gd name="T20" fmla="*/ 2147483647 w 89"/>
                <a:gd name="T21" fmla="*/ 2147483647 h 55"/>
                <a:gd name="T22" fmla="*/ 2147483647 w 89"/>
                <a:gd name="T23" fmla="*/ 2147483647 h 55"/>
                <a:gd name="T24" fmla="*/ 2147483647 w 89"/>
                <a:gd name="T25" fmla="*/ 2147483647 h 55"/>
                <a:gd name="T26" fmla="*/ 2147483647 w 89"/>
                <a:gd name="T27" fmla="*/ 2147483647 h 55"/>
                <a:gd name="T28" fmla="*/ 2147483647 w 89"/>
                <a:gd name="T29" fmla="*/ 2147483647 h 55"/>
                <a:gd name="T30" fmla="*/ 2147483647 w 89"/>
                <a:gd name="T31" fmla="*/ 2147483647 h 55"/>
                <a:gd name="T32" fmla="*/ 2147483647 w 89"/>
                <a:gd name="T33" fmla="*/ 2147483647 h 55"/>
                <a:gd name="T34" fmla="*/ 2147483647 w 89"/>
                <a:gd name="T35" fmla="*/ 2147483647 h 55"/>
                <a:gd name="T36" fmla="*/ 2147483647 w 89"/>
                <a:gd name="T37" fmla="*/ 2147483647 h 55"/>
                <a:gd name="T38" fmla="*/ 0 w 89"/>
                <a:gd name="T39" fmla="*/ 2147483647 h 55"/>
                <a:gd name="T40" fmla="*/ 0 w 89"/>
                <a:gd name="T41" fmla="*/ 2147483647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891" name="Freeform 9"/>
            <p:cNvSpPr>
              <a:spLocks/>
            </p:cNvSpPr>
            <p:nvPr/>
          </p:nvSpPr>
          <p:spPr bwMode="auto">
            <a:xfrm>
              <a:off x="2823" y="1511"/>
              <a:ext cx="483" cy="312"/>
            </a:xfrm>
            <a:custGeom>
              <a:avLst/>
              <a:gdLst>
                <a:gd name="T0" fmla="*/ 0 w 94"/>
                <a:gd name="T1" fmla="*/ 2147483647 h 64"/>
                <a:gd name="T2" fmla="*/ 2147483647 w 94"/>
                <a:gd name="T3" fmla="*/ 2147483647 h 64"/>
                <a:gd name="T4" fmla="*/ 2147483647 w 94"/>
                <a:gd name="T5" fmla="*/ 0 h 64"/>
                <a:gd name="T6" fmla="*/ 2147483647 w 94"/>
                <a:gd name="T7" fmla="*/ 2147483647 h 64"/>
                <a:gd name="T8" fmla="*/ 2147483647 w 94"/>
                <a:gd name="T9" fmla="*/ 2147483647 h 64"/>
                <a:gd name="T10" fmla="*/ 2147483647 w 94"/>
                <a:gd name="T11" fmla="*/ 2147483647 h 64"/>
                <a:gd name="T12" fmla="*/ 2147483647 w 94"/>
                <a:gd name="T13" fmla="*/ 2147483647 h 64"/>
                <a:gd name="T14" fmla="*/ 2147483647 w 94"/>
                <a:gd name="T15" fmla="*/ 2147483647 h 64"/>
                <a:gd name="T16" fmla="*/ 2147483647 w 94"/>
                <a:gd name="T17" fmla="*/ 2147483647 h 64"/>
                <a:gd name="T18" fmla="*/ 2147483647 w 94"/>
                <a:gd name="T19" fmla="*/ 2147483647 h 64"/>
                <a:gd name="T20" fmla="*/ 2147483647 w 94"/>
                <a:gd name="T21" fmla="*/ 2147483647 h 64"/>
                <a:gd name="T22" fmla="*/ 2147483647 w 94"/>
                <a:gd name="T23" fmla="*/ 2147483647 h 64"/>
                <a:gd name="T24" fmla="*/ 2147483647 w 94"/>
                <a:gd name="T25" fmla="*/ 2147483647 h 64"/>
                <a:gd name="T26" fmla="*/ 2147483647 w 94"/>
                <a:gd name="T27" fmla="*/ 2147483647 h 64"/>
                <a:gd name="T28" fmla="*/ 2147483647 w 94"/>
                <a:gd name="T29" fmla="*/ 2147483647 h 64"/>
                <a:gd name="T30" fmla="*/ 2147483647 w 94"/>
                <a:gd name="T31" fmla="*/ 2147483647 h 64"/>
                <a:gd name="T32" fmla="*/ 2147483647 w 94"/>
                <a:gd name="T33" fmla="*/ 2147483647 h 64"/>
                <a:gd name="T34" fmla="*/ 2147483647 w 94"/>
                <a:gd name="T35" fmla="*/ 2147483647 h 64"/>
                <a:gd name="T36" fmla="*/ 2147483647 w 94"/>
                <a:gd name="T37" fmla="*/ 2147483647 h 64"/>
                <a:gd name="T38" fmla="*/ 2147483647 w 94"/>
                <a:gd name="T39" fmla="*/ 2147483647 h 64"/>
                <a:gd name="T40" fmla="*/ 2147483647 w 94"/>
                <a:gd name="T41" fmla="*/ 2147483647 h 64"/>
                <a:gd name="T42" fmla="*/ 2147483647 w 94"/>
                <a:gd name="T43" fmla="*/ 2147483647 h 64"/>
                <a:gd name="T44" fmla="*/ 2147483647 w 94"/>
                <a:gd name="T45" fmla="*/ 2147483647 h 64"/>
                <a:gd name="T46" fmla="*/ 2147483647 w 94"/>
                <a:gd name="T47" fmla="*/ 2147483647 h 64"/>
                <a:gd name="T48" fmla="*/ 2147483647 w 94"/>
                <a:gd name="T49" fmla="*/ 2147483647 h 64"/>
                <a:gd name="T50" fmla="*/ 2147483647 w 94"/>
                <a:gd name="T51" fmla="*/ 2147483647 h 64"/>
                <a:gd name="T52" fmla="*/ 2147483647 w 94"/>
                <a:gd name="T53" fmla="*/ 2147483647 h 64"/>
                <a:gd name="T54" fmla="*/ 2147483647 w 94"/>
                <a:gd name="T55" fmla="*/ 2147483647 h 64"/>
                <a:gd name="T56" fmla="*/ 2147483647 w 94"/>
                <a:gd name="T57" fmla="*/ 2147483647 h 64"/>
                <a:gd name="T58" fmla="*/ 2147483647 w 94"/>
                <a:gd name="T59" fmla="*/ 2147483647 h 64"/>
                <a:gd name="T60" fmla="*/ 2147483647 w 94"/>
                <a:gd name="T61" fmla="*/ 2147483647 h 64"/>
                <a:gd name="T62" fmla="*/ 2147483647 w 94"/>
                <a:gd name="T63" fmla="*/ 2147483647 h 64"/>
                <a:gd name="T64" fmla="*/ 2147483647 w 94"/>
                <a:gd name="T65" fmla="*/ 2147483647 h 64"/>
                <a:gd name="T66" fmla="*/ 2147483647 w 94"/>
                <a:gd name="T67" fmla="*/ 2147483647 h 64"/>
                <a:gd name="T68" fmla="*/ 2147483647 w 94"/>
                <a:gd name="T69" fmla="*/ 2147483647 h 64"/>
                <a:gd name="T70" fmla="*/ 0 w 94"/>
                <a:gd name="T71" fmla="*/ 2147483647 h 64"/>
                <a:gd name="T72" fmla="*/ 0 w 94"/>
                <a:gd name="T73" fmla="*/ 2147483647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892" name="Freeform 10"/>
            <p:cNvSpPr>
              <a:spLocks/>
            </p:cNvSpPr>
            <p:nvPr/>
          </p:nvSpPr>
          <p:spPr bwMode="auto">
            <a:xfrm>
              <a:off x="2807" y="1760"/>
              <a:ext cx="571" cy="268"/>
            </a:xfrm>
            <a:custGeom>
              <a:avLst/>
              <a:gdLst>
                <a:gd name="T0" fmla="*/ 0 w 111"/>
                <a:gd name="T1" fmla="*/ 2147483647 h 55"/>
                <a:gd name="T2" fmla="*/ 2147483647 w 111"/>
                <a:gd name="T3" fmla="*/ 0 h 55"/>
                <a:gd name="T4" fmla="*/ 2147483647 w 111"/>
                <a:gd name="T5" fmla="*/ 2147483647 h 55"/>
                <a:gd name="T6" fmla="*/ 2147483647 w 111"/>
                <a:gd name="T7" fmla="*/ 2147483647 h 55"/>
                <a:gd name="T8" fmla="*/ 2147483647 w 111"/>
                <a:gd name="T9" fmla="*/ 2147483647 h 55"/>
                <a:gd name="T10" fmla="*/ 2147483647 w 111"/>
                <a:gd name="T11" fmla="*/ 2147483647 h 55"/>
                <a:gd name="T12" fmla="*/ 2147483647 w 111"/>
                <a:gd name="T13" fmla="*/ 2147483647 h 55"/>
                <a:gd name="T14" fmla="*/ 2147483647 w 111"/>
                <a:gd name="T15" fmla="*/ 2147483647 h 55"/>
                <a:gd name="T16" fmla="*/ 2147483647 w 111"/>
                <a:gd name="T17" fmla="*/ 2147483647 h 55"/>
                <a:gd name="T18" fmla="*/ 2147483647 w 111"/>
                <a:gd name="T19" fmla="*/ 2147483647 h 55"/>
                <a:gd name="T20" fmla="*/ 2147483647 w 111"/>
                <a:gd name="T21" fmla="*/ 2147483647 h 55"/>
                <a:gd name="T22" fmla="*/ 2147483647 w 111"/>
                <a:gd name="T23" fmla="*/ 2147483647 h 55"/>
                <a:gd name="T24" fmla="*/ 2147483647 w 111"/>
                <a:gd name="T25" fmla="*/ 2147483647 h 55"/>
                <a:gd name="T26" fmla="*/ 2147483647 w 111"/>
                <a:gd name="T27" fmla="*/ 2147483647 h 55"/>
                <a:gd name="T28" fmla="*/ 2147483647 w 111"/>
                <a:gd name="T29" fmla="*/ 2147483647 h 55"/>
                <a:gd name="T30" fmla="*/ 2147483647 w 111"/>
                <a:gd name="T31" fmla="*/ 2147483647 h 55"/>
                <a:gd name="T32" fmla="*/ 2147483647 w 111"/>
                <a:gd name="T33" fmla="*/ 2147483647 h 55"/>
                <a:gd name="T34" fmla="*/ 2147483647 w 111"/>
                <a:gd name="T35" fmla="*/ 2147483647 h 55"/>
                <a:gd name="T36" fmla="*/ 2147483647 w 111"/>
                <a:gd name="T37" fmla="*/ 2147483647 h 55"/>
                <a:gd name="T38" fmla="*/ 2147483647 w 111"/>
                <a:gd name="T39" fmla="*/ 2147483647 h 55"/>
                <a:gd name="T40" fmla="*/ 2147483647 w 111"/>
                <a:gd name="T41" fmla="*/ 2147483647 h 55"/>
                <a:gd name="T42" fmla="*/ 2147483647 w 111"/>
                <a:gd name="T43" fmla="*/ 2147483647 h 55"/>
                <a:gd name="T44" fmla="*/ 2147483647 w 111"/>
                <a:gd name="T45" fmla="*/ 2147483647 h 55"/>
                <a:gd name="T46" fmla="*/ 2147483647 w 111"/>
                <a:gd name="T47" fmla="*/ 2147483647 h 55"/>
                <a:gd name="T48" fmla="*/ 2147483647 w 111"/>
                <a:gd name="T49" fmla="*/ 2147483647 h 55"/>
                <a:gd name="T50" fmla="*/ 2147483647 w 111"/>
                <a:gd name="T51" fmla="*/ 2147483647 h 55"/>
                <a:gd name="T52" fmla="*/ 2147483647 w 111"/>
                <a:gd name="T53" fmla="*/ 2147483647 h 55"/>
                <a:gd name="T54" fmla="*/ 2147483647 w 111"/>
                <a:gd name="T55" fmla="*/ 2147483647 h 55"/>
                <a:gd name="T56" fmla="*/ 2147483647 w 111"/>
                <a:gd name="T57" fmla="*/ 2147483647 h 55"/>
                <a:gd name="T58" fmla="*/ 2147483647 w 111"/>
                <a:gd name="T59" fmla="*/ 2147483647 h 55"/>
                <a:gd name="T60" fmla="*/ 2147483647 w 111"/>
                <a:gd name="T61" fmla="*/ 2147483647 h 55"/>
                <a:gd name="T62" fmla="*/ 2147483647 w 111"/>
                <a:gd name="T63" fmla="*/ 2147483647 h 55"/>
                <a:gd name="T64" fmla="*/ 2147483647 w 111"/>
                <a:gd name="T65" fmla="*/ 2147483647 h 55"/>
                <a:gd name="T66" fmla="*/ 2147483647 w 111"/>
                <a:gd name="T67" fmla="*/ 2147483647 h 55"/>
                <a:gd name="T68" fmla="*/ 2147483647 w 111"/>
                <a:gd name="T69" fmla="*/ 2147483647 h 55"/>
                <a:gd name="T70" fmla="*/ 2147483647 w 111"/>
                <a:gd name="T71" fmla="*/ 2147483647 h 55"/>
                <a:gd name="T72" fmla="*/ 2147483647 w 111"/>
                <a:gd name="T73" fmla="*/ 2147483647 h 55"/>
                <a:gd name="T74" fmla="*/ 2147483647 w 111"/>
                <a:gd name="T75" fmla="*/ 2147483647 h 55"/>
                <a:gd name="T76" fmla="*/ 2147483647 w 111"/>
                <a:gd name="T77" fmla="*/ 2147483647 h 55"/>
                <a:gd name="T78" fmla="*/ 2147483647 w 111"/>
                <a:gd name="T79" fmla="*/ 2147483647 h 55"/>
                <a:gd name="T80" fmla="*/ 2147483647 w 111"/>
                <a:gd name="T81" fmla="*/ 2147483647 h 55"/>
                <a:gd name="T82" fmla="*/ 2147483647 w 111"/>
                <a:gd name="T83" fmla="*/ 2147483647 h 55"/>
                <a:gd name="T84" fmla="*/ 2147483647 w 111"/>
                <a:gd name="T85" fmla="*/ 2147483647 h 55"/>
                <a:gd name="T86" fmla="*/ 2147483647 w 111"/>
                <a:gd name="T87" fmla="*/ 2147483647 h 55"/>
                <a:gd name="T88" fmla="*/ 2147483647 w 111"/>
                <a:gd name="T89" fmla="*/ 2147483647 h 55"/>
                <a:gd name="T90" fmla="*/ 0 w 111"/>
                <a:gd name="T91" fmla="*/ 2147483647 h 55"/>
                <a:gd name="T92" fmla="*/ 0 w 111"/>
                <a:gd name="T93" fmla="*/ 2147483647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893" name="Freeform 11"/>
            <p:cNvSpPr>
              <a:spLocks/>
            </p:cNvSpPr>
            <p:nvPr/>
          </p:nvSpPr>
          <p:spPr bwMode="auto">
            <a:xfrm>
              <a:off x="2921" y="2018"/>
              <a:ext cx="512" cy="259"/>
            </a:xfrm>
            <a:custGeom>
              <a:avLst/>
              <a:gdLst>
                <a:gd name="T0" fmla="*/ 2147483647 w 100"/>
                <a:gd name="T1" fmla="*/ 0 h 53"/>
                <a:gd name="T2" fmla="*/ 2147483647 w 100"/>
                <a:gd name="T3" fmla="*/ 2147483647 h 53"/>
                <a:gd name="T4" fmla="*/ 2147483647 w 100"/>
                <a:gd name="T5" fmla="*/ 2147483647 h 53"/>
                <a:gd name="T6" fmla="*/ 2147483647 w 100"/>
                <a:gd name="T7" fmla="*/ 2147483647 h 53"/>
                <a:gd name="T8" fmla="*/ 2147483647 w 100"/>
                <a:gd name="T9" fmla="*/ 2147483647 h 53"/>
                <a:gd name="T10" fmla="*/ 2147483647 w 100"/>
                <a:gd name="T11" fmla="*/ 2147483647 h 53"/>
                <a:gd name="T12" fmla="*/ 2147483647 w 100"/>
                <a:gd name="T13" fmla="*/ 2147483647 h 53"/>
                <a:gd name="T14" fmla="*/ 2147483647 w 100"/>
                <a:gd name="T15" fmla="*/ 2147483647 h 53"/>
                <a:gd name="T16" fmla="*/ 2147483647 w 100"/>
                <a:gd name="T17" fmla="*/ 2147483647 h 53"/>
                <a:gd name="T18" fmla="*/ 2147483647 w 100"/>
                <a:gd name="T19" fmla="*/ 2147483647 h 53"/>
                <a:gd name="T20" fmla="*/ 2147483647 w 100"/>
                <a:gd name="T21" fmla="*/ 2147483647 h 53"/>
                <a:gd name="T22" fmla="*/ 2147483647 w 100"/>
                <a:gd name="T23" fmla="*/ 2147483647 h 53"/>
                <a:gd name="T24" fmla="*/ 0 w 100"/>
                <a:gd name="T25" fmla="*/ 2147483647 h 53"/>
                <a:gd name="T26" fmla="*/ 2147483647 w 100"/>
                <a:gd name="T27" fmla="*/ 0 h 53"/>
                <a:gd name="T28" fmla="*/ 2147483647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chemeClr val="bg1"/>
            </a:solidFill>
            <a:ln w="12700" cmpd="sng">
              <a:solidFill>
                <a:schemeClr val="tx1"/>
              </a:solidFill>
              <a:prstDash val="solid"/>
              <a:round/>
              <a:headEnd/>
              <a:tailEnd/>
            </a:ln>
          </p:spPr>
          <p:txBody>
            <a:bodyPr/>
            <a:lstStyle/>
            <a:p>
              <a:endParaRPr lang="de-DE"/>
            </a:p>
          </p:txBody>
        </p:sp>
        <p:sp>
          <p:nvSpPr>
            <p:cNvPr id="30894" name="Freeform 12"/>
            <p:cNvSpPr>
              <a:spLocks/>
            </p:cNvSpPr>
            <p:nvPr/>
          </p:nvSpPr>
          <p:spPr bwMode="auto">
            <a:xfrm>
              <a:off x="2848" y="2262"/>
              <a:ext cx="595" cy="293"/>
            </a:xfrm>
            <a:custGeom>
              <a:avLst/>
              <a:gdLst>
                <a:gd name="T0" fmla="*/ 2147483647 w 116"/>
                <a:gd name="T1" fmla="*/ 2147483647 h 60"/>
                <a:gd name="T2" fmla="*/ 0 w 116"/>
                <a:gd name="T3" fmla="*/ 2147483647 h 60"/>
                <a:gd name="T4" fmla="*/ 2147483647 w 116"/>
                <a:gd name="T5" fmla="*/ 2147483647 h 60"/>
                <a:gd name="T6" fmla="*/ 2147483647 w 116"/>
                <a:gd name="T7" fmla="*/ 2147483647 h 60"/>
                <a:gd name="T8" fmla="*/ 2147483647 w 116"/>
                <a:gd name="T9" fmla="*/ 2147483647 h 60"/>
                <a:gd name="T10" fmla="*/ 2147483647 w 116"/>
                <a:gd name="T11" fmla="*/ 2147483647 h 60"/>
                <a:gd name="T12" fmla="*/ 2147483647 w 116"/>
                <a:gd name="T13" fmla="*/ 2147483647 h 60"/>
                <a:gd name="T14" fmla="*/ 2147483647 w 116"/>
                <a:gd name="T15" fmla="*/ 2147483647 h 60"/>
                <a:gd name="T16" fmla="*/ 2147483647 w 116"/>
                <a:gd name="T17" fmla="*/ 2147483647 h 60"/>
                <a:gd name="T18" fmla="*/ 2147483647 w 116"/>
                <a:gd name="T19" fmla="*/ 2147483647 h 60"/>
                <a:gd name="T20" fmla="*/ 2147483647 w 116"/>
                <a:gd name="T21" fmla="*/ 2147483647 h 60"/>
                <a:gd name="T22" fmla="*/ 2147483647 w 116"/>
                <a:gd name="T23" fmla="*/ 2147483647 h 60"/>
                <a:gd name="T24" fmla="*/ 2147483647 w 116"/>
                <a:gd name="T25" fmla="*/ 2147483647 h 60"/>
                <a:gd name="T26" fmla="*/ 2147483647 w 116"/>
                <a:gd name="T27" fmla="*/ 2147483647 h 60"/>
                <a:gd name="T28" fmla="*/ 2147483647 w 116"/>
                <a:gd name="T29" fmla="*/ 2147483647 h 60"/>
                <a:gd name="T30" fmla="*/ 2147483647 w 116"/>
                <a:gd name="T31" fmla="*/ 2147483647 h 60"/>
                <a:gd name="T32" fmla="*/ 2147483647 w 116"/>
                <a:gd name="T33" fmla="*/ 2147483647 h 60"/>
                <a:gd name="T34" fmla="*/ 2147483647 w 116"/>
                <a:gd name="T35" fmla="*/ 2147483647 h 60"/>
                <a:gd name="T36" fmla="*/ 2147483647 w 116"/>
                <a:gd name="T37" fmla="*/ 2147483647 h 60"/>
                <a:gd name="T38" fmla="*/ 2147483647 w 116"/>
                <a:gd name="T39" fmla="*/ 2147483647 h 60"/>
                <a:gd name="T40" fmla="*/ 2147483647 w 116"/>
                <a:gd name="T41" fmla="*/ 2147483647 h 60"/>
                <a:gd name="T42" fmla="*/ 2147483647 w 116"/>
                <a:gd name="T43" fmla="*/ 2147483647 h 60"/>
                <a:gd name="T44" fmla="*/ 2147483647 w 116"/>
                <a:gd name="T45" fmla="*/ 2147483647 h 60"/>
                <a:gd name="T46" fmla="*/ 2147483647 w 116"/>
                <a:gd name="T47" fmla="*/ 2147483647 h 60"/>
                <a:gd name="T48" fmla="*/ 2147483647 w 116"/>
                <a:gd name="T49" fmla="*/ 2147483647 h 60"/>
                <a:gd name="T50" fmla="*/ 2147483647 w 116"/>
                <a:gd name="T51" fmla="*/ 2147483647 h 60"/>
                <a:gd name="T52" fmla="*/ 2147483647 w 116"/>
                <a:gd name="T53" fmla="*/ 2147483647 h 60"/>
                <a:gd name="T54" fmla="*/ 2147483647 w 116"/>
                <a:gd name="T55" fmla="*/ 2147483647 h 60"/>
                <a:gd name="T56" fmla="*/ 2147483647 w 116"/>
                <a:gd name="T57" fmla="*/ 2147483647 h 60"/>
                <a:gd name="T58" fmla="*/ 2147483647 w 116"/>
                <a:gd name="T59" fmla="*/ 2147483647 h 60"/>
                <a:gd name="T60" fmla="*/ 2147483647 w 116"/>
                <a:gd name="T61" fmla="*/ 2147483647 h 60"/>
                <a:gd name="T62" fmla="*/ 2147483647 w 116"/>
                <a:gd name="T63" fmla="*/ 2147483647 h 60"/>
                <a:gd name="T64" fmla="*/ 2147483647 w 116"/>
                <a:gd name="T65" fmla="*/ 2147483647 h 60"/>
                <a:gd name="T66" fmla="*/ 2147483647 w 116"/>
                <a:gd name="T67" fmla="*/ 2147483647 h 60"/>
                <a:gd name="T68" fmla="*/ 2147483647 w 116"/>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895" name="Freeform 13"/>
            <p:cNvSpPr>
              <a:spLocks/>
            </p:cNvSpPr>
            <p:nvPr/>
          </p:nvSpPr>
          <p:spPr bwMode="auto">
            <a:xfrm>
              <a:off x="3296" y="1726"/>
              <a:ext cx="420" cy="263"/>
            </a:xfrm>
            <a:custGeom>
              <a:avLst/>
              <a:gdLst>
                <a:gd name="T0" fmla="*/ 2147483647 w 82"/>
                <a:gd name="T1" fmla="*/ 0 h 54"/>
                <a:gd name="T2" fmla="*/ 2147483647 w 82"/>
                <a:gd name="T3" fmla="*/ 2147483647 h 54"/>
                <a:gd name="T4" fmla="*/ 2147483647 w 82"/>
                <a:gd name="T5" fmla="*/ 2147483647 h 54"/>
                <a:gd name="T6" fmla="*/ 2147483647 w 82"/>
                <a:gd name="T7" fmla="*/ 2147483647 h 54"/>
                <a:gd name="T8" fmla="*/ 2147483647 w 82"/>
                <a:gd name="T9" fmla="*/ 2147483647 h 54"/>
                <a:gd name="T10" fmla="*/ 2147483647 w 82"/>
                <a:gd name="T11" fmla="*/ 2147483647 h 54"/>
                <a:gd name="T12" fmla="*/ 2147483647 w 82"/>
                <a:gd name="T13" fmla="*/ 2147483647 h 54"/>
                <a:gd name="T14" fmla="*/ 2147483647 w 82"/>
                <a:gd name="T15" fmla="*/ 2147483647 h 54"/>
                <a:gd name="T16" fmla="*/ 2147483647 w 82"/>
                <a:gd name="T17" fmla="*/ 2147483647 h 54"/>
                <a:gd name="T18" fmla="*/ 2147483647 w 82"/>
                <a:gd name="T19" fmla="*/ 2147483647 h 54"/>
                <a:gd name="T20" fmla="*/ 2147483647 w 82"/>
                <a:gd name="T21" fmla="*/ 2147483647 h 54"/>
                <a:gd name="T22" fmla="*/ 2147483647 w 82"/>
                <a:gd name="T23" fmla="*/ 2147483647 h 54"/>
                <a:gd name="T24" fmla="*/ 2147483647 w 82"/>
                <a:gd name="T25" fmla="*/ 2147483647 h 54"/>
                <a:gd name="T26" fmla="*/ 2147483647 w 82"/>
                <a:gd name="T27" fmla="*/ 2147483647 h 54"/>
                <a:gd name="T28" fmla="*/ 2147483647 w 82"/>
                <a:gd name="T29" fmla="*/ 2147483647 h 54"/>
                <a:gd name="T30" fmla="*/ 2147483647 w 82"/>
                <a:gd name="T31" fmla="*/ 2147483647 h 54"/>
                <a:gd name="T32" fmla="*/ 2147483647 w 82"/>
                <a:gd name="T33" fmla="*/ 2147483647 h 54"/>
                <a:gd name="T34" fmla="*/ 2147483647 w 82"/>
                <a:gd name="T35" fmla="*/ 2147483647 h 54"/>
                <a:gd name="T36" fmla="*/ 2147483647 w 82"/>
                <a:gd name="T37" fmla="*/ 2147483647 h 54"/>
                <a:gd name="T38" fmla="*/ 2147483647 w 82"/>
                <a:gd name="T39" fmla="*/ 2147483647 h 54"/>
                <a:gd name="T40" fmla="*/ 2147483647 w 82"/>
                <a:gd name="T41" fmla="*/ 2147483647 h 54"/>
                <a:gd name="T42" fmla="*/ 2147483647 w 82"/>
                <a:gd name="T43" fmla="*/ 2147483647 h 54"/>
                <a:gd name="T44" fmla="*/ 2147483647 w 82"/>
                <a:gd name="T45" fmla="*/ 2147483647 h 54"/>
                <a:gd name="T46" fmla="*/ 2147483647 w 82"/>
                <a:gd name="T47" fmla="*/ 2147483647 h 54"/>
                <a:gd name="T48" fmla="*/ 2147483647 w 82"/>
                <a:gd name="T49" fmla="*/ 2147483647 h 54"/>
                <a:gd name="T50" fmla="*/ 2147483647 w 82"/>
                <a:gd name="T51" fmla="*/ 2147483647 h 54"/>
                <a:gd name="T52" fmla="*/ 2147483647 w 82"/>
                <a:gd name="T53" fmla="*/ 2147483647 h 54"/>
                <a:gd name="T54" fmla="*/ 2147483647 w 82"/>
                <a:gd name="T55" fmla="*/ 2147483647 h 54"/>
                <a:gd name="T56" fmla="*/ 2147483647 w 82"/>
                <a:gd name="T57" fmla="*/ 2147483647 h 54"/>
                <a:gd name="T58" fmla="*/ 2147483647 w 82"/>
                <a:gd name="T59" fmla="*/ 2147483647 h 54"/>
                <a:gd name="T60" fmla="*/ 2147483647 w 82"/>
                <a:gd name="T61" fmla="*/ 2147483647 h 54"/>
                <a:gd name="T62" fmla="*/ 2147483647 w 82"/>
                <a:gd name="T63" fmla="*/ 2147483647 h 54"/>
                <a:gd name="T64" fmla="*/ 2147483647 w 82"/>
                <a:gd name="T65" fmla="*/ 2147483647 h 54"/>
                <a:gd name="T66" fmla="*/ 2147483647 w 82"/>
                <a:gd name="T67" fmla="*/ 2147483647 h 54"/>
                <a:gd name="T68" fmla="*/ 2147483647 w 82"/>
                <a:gd name="T69" fmla="*/ 2147483647 h 54"/>
                <a:gd name="T70" fmla="*/ 2147483647 w 82"/>
                <a:gd name="T71" fmla="*/ 2147483647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896" name="Freeform 14"/>
            <p:cNvSpPr>
              <a:spLocks/>
            </p:cNvSpPr>
            <p:nvPr/>
          </p:nvSpPr>
          <p:spPr bwMode="auto">
            <a:xfrm>
              <a:off x="3353" y="1970"/>
              <a:ext cx="460" cy="380"/>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2147483647 h 78"/>
                <a:gd name="T10" fmla="*/ 2147483647 w 90"/>
                <a:gd name="T11" fmla="*/ 2147483647 h 78"/>
                <a:gd name="T12" fmla="*/ 2147483647 w 90"/>
                <a:gd name="T13" fmla="*/ 2147483647 h 78"/>
                <a:gd name="T14" fmla="*/ 2147483647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2147483647 w 90"/>
                <a:gd name="T31" fmla="*/ 2147483647 h 78"/>
                <a:gd name="T32" fmla="*/ 2147483647 w 90"/>
                <a:gd name="T33" fmla="*/ 2147483647 h 78"/>
                <a:gd name="T34" fmla="*/ 2147483647 w 90"/>
                <a:gd name="T35" fmla="*/ 2147483647 h 78"/>
                <a:gd name="T36" fmla="*/ 2147483647 w 90"/>
                <a:gd name="T37" fmla="*/ 2147483647 h 78"/>
                <a:gd name="T38" fmla="*/ 2147483647 w 90"/>
                <a:gd name="T39" fmla="*/ 2147483647 h 78"/>
                <a:gd name="T40" fmla="*/ 2147483647 w 90"/>
                <a:gd name="T41" fmla="*/ 2147483647 h 78"/>
                <a:gd name="T42" fmla="*/ 2147483647 w 90"/>
                <a:gd name="T43" fmla="*/ 2147483647 h 78"/>
                <a:gd name="T44" fmla="*/ 2147483647 w 90"/>
                <a:gd name="T45" fmla="*/ 2147483647 h 78"/>
                <a:gd name="T46" fmla="*/ 2147483647 w 90"/>
                <a:gd name="T47" fmla="*/ 2147483647 h 78"/>
                <a:gd name="T48" fmla="*/ 2147483647 w 90"/>
                <a:gd name="T49" fmla="*/ 2147483647 h 78"/>
                <a:gd name="T50" fmla="*/ 2147483647 w 90"/>
                <a:gd name="T51" fmla="*/ 2147483647 h 78"/>
                <a:gd name="T52" fmla="*/ 2147483647 w 90"/>
                <a:gd name="T53" fmla="*/ 2147483647 h 78"/>
                <a:gd name="T54" fmla="*/ 2147483647 w 90"/>
                <a:gd name="T55" fmla="*/ 2147483647 h 78"/>
                <a:gd name="T56" fmla="*/ 0 w 90"/>
                <a:gd name="T57" fmla="*/ 2147483647 h 78"/>
                <a:gd name="T58" fmla="*/ 2147483647 w 90"/>
                <a:gd name="T59" fmla="*/ 2147483647 h 78"/>
                <a:gd name="T60" fmla="*/ 2147483647 w 90"/>
                <a:gd name="T61" fmla="*/ 2147483647 h 78"/>
                <a:gd name="T62" fmla="*/ 2147483647 w 90"/>
                <a:gd name="T63" fmla="*/ 2147483647 h 78"/>
                <a:gd name="T64" fmla="*/ 2147483647 w 90"/>
                <a:gd name="T65" fmla="*/ 2147483647 h 78"/>
                <a:gd name="T66" fmla="*/ 2147483647 w 90"/>
                <a:gd name="T67" fmla="*/ 2147483647 h 78"/>
                <a:gd name="T68" fmla="*/ 2147483647 w 90"/>
                <a:gd name="T69" fmla="*/ 2147483647 h 78"/>
                <a:gd name="T70" fmla="*/ 2147483647 w 90"/>
                <a:gd name="T71" fmla="*/ 2147483647 h 78"/>
                <a:gd name="T72" fmla="*/ 2147483647 w 90"/>
                <a:gd name="T73" fmla="*/ 2147483647 h 78"/>
                <a:gd name="T74" fmla="*/ 2147483647 w 90"/>
                <a:gd name="T75" fmla="*/ 2147483647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897" name="Freeform 15"/>
            <p:cNvSpPr>
              <a:spLocks/>
            </p:cNvSpPr>
            <p:nvPr/>
          </p:nvSpPr>
          <p:spPr bwMode="auto">
            <a:xfrm>
              <a:off x="3526" y="1438"/>
              <a:ext cx="364" cy="371"/>
            </a:xfrm>
            <a:custGeom>
              <a:avLst/>
              <a:gdLst>
                <a:gd name="T0" fmla="*/ 2147483647 w 71"/>
                <a:gd name="T1" fmla="*/ 2147483647 h 76"/>
                <a:gd name="T2" fmla="*/ 2147483647 w 71"/>
                <a:gd name="T3" fmla="*/ 2147483647 h 76"/>
                <a:gd name="T4" fmla="*/ 2147483647 w 71"/>
                <a:gd name="T5" fmla="*/ 2147483647 h 76"/>
                <a:gd name="T6" fmla="*/ 2147483647 w 71"/>
                <a:gd name="T7" fmla="*/ 2147483647 h 76"/>
                <a:gd name="T8" fmla="*/ 2147483647 w 71"/>
                <a:gd name="T9" fmla="*/ 2147483647 h 76"/>
                <a:gd name="T10" fmla="*/ 2147483647 w 71"/>
                <a:gd name="T11" fmla="*/ 2147483647 h 76"/>
                <a:gd name="T12" fmla="*/ 2147483647 w 71"/>
                <a:gd name="T13" fmla="*/ 2147483647 h 76"/>
                <a:gd name="T14" fmla="*/ 2147483647 w 71"/>
                <a:gd name="T15" fmla="*/ 2147483647 h 76"/>
                <a:gd name="T16" fmla="*/ 2147483647 w 71"/>
                <a:gd name="T17" fmla="*/ 2147483647 h 76"/>
                <a:gd name="T18" fmla="*/ 2147483647 w 71"/>
                <a:gd name="T19" fmla="*/ 2147483647 h 76"/>
                <a:gd name="T20" fmla="*/ 2147483647 w 71"/>
                <a:gd name="T21" fmla="*/ 2147483647 h 76"/>
                <a:gd name="T22" fmla="*/ 2147483647 w 71"/>
                <a:gd name="T23" fmla="*/ 2147483647 h 76"/>
                <a:gd name="T24" fmla="*/ 2147483647 w 71"/>
                <a:gd name="T25" fmla="*/ 2147483647 h 76"/>
                <a:gd name="T26" fmla="*/ 2147483647 w 71"/>
                <a:gd name="T27" fmla="*/ 2147483647 h 76"/>
                <a:gd name="T28" fmla="*/ 0 w 71"/>
                <a:gd name="T29" fmla="*/ 2147483647 h 76"/>
                <a:gd name="T30" fmla="*/ 2147483647 w 71"/>
                <a:gd name="T31" fmla="*/ 2147483647 h 76"/>
                <a:gd name="T32" fmla="*/ 2147483647 w 71"/>
                <a:gd name="T33" fmla="*/ 2147483647 h 76"/>
                <a:gd name="T34" fmla="*/ 2147483647 w 71"/>
                <a:gd name="T35" fmla="*/ 2147483647 h 76"/>
                <a:gd name="T36" fmla="*/ 2147483647 w 71"/>
                <a:gd name="T37" fmla="*/ 2147483647 h 76"/>
                <a:gd name="T38" fmla="*/ 2147483647 w 71"/>
                <a:gd name="T39" fmla="*/ 2147483647 h 76"/>
                <a:gd name="T40" fmla="*/ 2147483647 w 71"/>
                <a:gd name="T41" fmla="*/ 2147483647 h 76"/>
                <a:gd name="T42" fmla="*/ 2147483647 w 71"/>
                <a:gd name="T43" fmla="*/ 2147483647 h 76"/>
                <a:gd name="T44" fmla="*/ 2147483647 w 71"/>
                <a:gd name="T45" fmla="*/ 2147483647 h 76"/>
                <a:gd name="T46" fmla="*/ 2147483647 w 71"/>
                <a:gd name="T47" fmla="*/ 2147483647 h 76"/>
                <a:gd name="T48" fmla="*/ 2147483647 w 71"/>
                <a:gd name="T49" fmla="*/ 2147483647 h 76"/>
                <a:gd name="T50" fmla="*/ 2147483647 w 71"/>
                <a:gd name="T51" fmla="*/ 2147483647 h 76"/>
                <a:gd name="T52" fmla="*/ 2147483647 w 71"/>
                <a:gd name="T53" fmla="*/ 2147483647 h 76"/>
                <a:gd name="T54" fmla="*/ 2147483647 w 71"/>
                <a:gd name="T55" fmla="*/ 2147483647 h 76"/>
                <a:gd name="T56" fmla="*/ 2147483647 w 71"/>
                <a:gd name="T57" fmla="*/ 2147483647 h 76"/>
                <a:gd name="T58" fmla="*/ 2147483647 w 71"/>
                <a:gd name="T59" fmla="*/ 2147483647 h 76"/>
                <a:gd name="T60" fmla="*/ 2147483647 w 71"/>
                <a:gd name="T61" fmla="*/ 2147483647 h 76"/>
                <a:gd name="T62" fmla="*/ 2147483647 w 71"/>
                <a:gd name="T63" fmla="*/ 2147483647 h 76"/>
                <a:gd name="T64" fmla="*/ 2147483647 w 71"/>
                <a:gd name="T65" fmla="*/ 2147483647 h 76"/>
                <a:gd name="T66" fmla="*/ 2147483647 w 71"/>
                <a:gd name="T67" fmla="*/ 2147483647 h 76"/>
                <a:gd name="T68" fmla="*/ 2147483647 w 71"/>
                <a:gd name="T69" fmla="*/ 2147483647 h 76"/>
                <a:gd name="T70" fmla="*/ 2147483647 w 71"/>
                <a:gd name="T71" fmla="*/ 2147483647 h 76"/>
                <a:gd name="T72" fmla="*/ 2147483647 w 71"/>
                <a:gd name="T73" fmla="*/ 2147483647 h 76"/>
                <a:gd name="T74" fmla="*/ 2147483647 w 71"/>
                <a:gd name="T75" fmla="*/ 2147483647 h 76"/>
                <a:gd name="T76" fmla="*/ 2147483647 w 71"/>
                <a:gd name="T77" fmla="*/ 2147483647 h 76"/>
                <a:gd name="T78" fmla="*/ 2147483647 w 71"/>
                <a:gd name="T79" fmla="*/ 2147483647 h 76"/>
                <a:gd name="T80" fmla="*/ 2147483647 w 71"/>
                <a:gd name="T81" fmla="*/ 2147483647 h 76"/>
                <a:gd name="T82" fmla="*/ 2147483647 w 71"/>
                <a:gd name="T83" fmla="*/ 2147483647 h 76"/>
                <a:gd name="T84" fmla="*/ 2147483647 w 71"/>
                <a:gd name="T85" fmla="*/ 2147483647 h 76"/>
                <a:gd name="T86" fmla="*/ 2147483647 w 71"/>
                <a:gd name="T87" fmla="*/ 2147483647 h 76"/>
                <a:gd name="T88" fmla="*/ 2147483647 w 71"/>
                <a:gd name="T89" fmla="*/ 2147483647 h 76"/>
                <a:gd name="T90" fmla="*/ 2147483647 w 71"/>
                <a:gd name="T91" fmla="*/ 2147483647 h 76"/>
                <a:gd name="T92" fmla="*/ 2147483647 w 71"/>
                <a:gd name="T93" fmla="*/ 2147483647 h 76"/>
                <a:gd name="T94" fmla="*/ 2147483647 w 71"/>
                <a:gd name="T95" fmla="*/ 2147483647 h 76"/>
                <a:gd name="T96" fmla="*/ 2147483647 w 71"/>
                <a:gd name="T97" fmla="*/ 2147483647 h 76"/>
                <a:gd name="T98" fmla="*/ 2147483647 w 71"/>
                <a:gd name="T99" fmla="*/ 2147483647 h 76"/>
                <a:gd name="T100" fmla="*/ 2147483647 w 71"/>
                <a:gd name="T101" fmla="*/ 2147483647 h 76"/>
                <a:gd name="T102" fmla="*/ 2147483647 w 71"/>
                <a:gd name="T103" fmla="*/ 2147483647 h 76"/>
                <a:gd name="T104" fmla="*/ 2147483647 w 71"/>
                <a:gd name="T105" fmla="*/ 2147483647 h 76"/>
                <a:gd name="T106" fmla="*/ 2147483647 w 71"/>
                <a:gd name="T107" fmla="*/ 2147483647 h 76"/>
                <a:gd name="T108" fmla="*/ 2147483647 w 71"/>
                <a:gd name="T109" fmla="*/ 2147483647 h 76"/>
                <a:gd name="T110" fmla="*/ 2147483647 w 71"/>
                <a:gd name="T111" fmla="*/ 2147483647 h 76"/>
                <a:gd name="T112" fmla="*/ 2147483647 w 71"/>
                <a:gd name="T113" fmla="*/ 2147483647 h 76"/>
                <a:gd name="T114" fmla="*/ 2147483647 w 71"/>
                <a:gd name="T115" fmla="*/ 2147483647 h 76"/>
                <a:gd name="T116" fmla="*/ 2147483647 w 71"/>
                <a:gd name="T117" fmla="*/ 2147483647 h 76"/>
                <a:gd name="T118" fmla="*/ 2147483647 w 71"/>
                <a:gd name="T119" fmla="*/ 2147483647 h 76"/>
                <a:gd name="T120" fmla="*/ 2147483647 w 71"/>
                <a:gd name="T121" fmla="*/ 2147483647 h 76"/>
                <a:gd name="T122" fmla="*/ 2147483647 w 71"/>
                <a:gd name="T123" fmla="*/ 2147483647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898" name="Freeform 16"/>
            <p:cNvSpPr>
              <a:spLocks/>
            </p:cNvSpPr>
            <p:nvPr/>
          </p:nvSpPr>
          <p:spPr bwMode="auto">
            <a:xfrm>
              <a:off x="3787" y="2057"/>
              <a:ext cx="509" cy="249"/>
            </a:xfrm>
            <a:custGeom>
              <a:avLst/>
              <a:gdLst>
                <a:gd name="T0" fmla="*/ 2147483647 w 99"/>
                <a:gd name="T1" fmla="*/ 2147483647 h 51"/>
                <a:gd name="T2" fmla="*/ 2147483647 w 99"/>
                <a:gd name="T3" fmla="*/ 2147483647 h 51"/>
                <a:gd name="T4" fmla="*/ 2147483647 w 99"/>
                <a:gd name="T5" fmla="*/ 2147483647 h 51"/>
                <a:gd name="T6" fmla="*/ 2147483647 w 99"/>
                <a:gd name="T7" fmla="*/ 2147483647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0 h 51"/>
                <a:gd name="T50" fmla="*/ 2147483647 w 99"/>
                <a:gd name="T51" fmla="*/ 2147483647 h 51"/>
                <a:gd name="T52" fmla="*/ 2147483647 w 99"/>
                <a:gd name="T53" fmla="*/ 0 h 51"/>
                <a:gd name="T54" fmla="*/ 2147483647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2147483647 w 99"/>
                <a:gd name="T79" fmla="*/ 2147483647 h 51"/>
                <a:gd name="T80" fmla="*/ 2147483647 w 99"/>
                <a:gd name="T81" fmla="*/ 2147483647 h 51"/>
                <a:gd name="T82" fmla="*/ 2147483647 w 99"/>
                <a:gd name="T83" fmla="*/ 2147483647 h 51"/>
                <a:gd name="T84" fmla="*/ 2147483647 w 99"/>
                <a:gd name="T85" fmla="*/ 2147483647 h 51"/>
                <a:gd name="T86" fmla="*/ 2147483647 w 99"/>
                <a:gd name="T87" fmla="*/ 2147483647 h 51"/>
                <a:gd name="T88" fmla="*/ 2147483647 w 99"/>
                <a:gd name="T89" fmla="*/ 2147483647 h 51"/>
                <a:gd name="T90" fmla="*/ 2147483647 w 99"/>
                <a:gd name="T91" fmla="*/ 2147483647 h 51"/>
                <a:gd name="T92" fmla="*/ 2147483647 w 99"/>
                <a:gd name="T93" fmla="*/ 2147483647 h 51"/>
                <a:gd name="T94" fmla="*/ 2147483647 w 99"/>
                <a:gd name="T95" fmla="*/ 2147483647 h 51"/>
                <a:gd name="T96" fmla="*/ 2147483647 w 99"/>
                <a:gd name="T97" fmla="*/ 2147483647 h 51"/>
                <a:gd name="T98" fmla="*/ 2147483647 w 99"/>
                <a:gd name="T99" fmla="*/ 2147483647 h 51"/>
                <a:gd name="T100" fmla="*/ 2147483647 w 99"/>
                <a:gd name="T101" fmla="*/ 2147483647 h 51"/>
                <a:gd name="T102" fmla="*/ 2147483647 w 99"/>
                <a:gd name="T103" fmla="*/ 2147483647 h 51"/>
                <a:gd name="T104" fmla="*/ 2147483647 w 99"/>
                <a:gd name="T105" fmla="*/ 2147483647 h 51"/>
                <a:gd name="T106" fmla="*/ 2147483647 w 99"/>
                <a:gd name="T107" fmla="*/ 2147483647 h 51"/>
                <a:gd name="T108" fmla="*/ 2147483647 w 99"/>
                <a:gd name="T109" fmla="*/ 2147483647 h 51"/>
                <a:gd name="T110" fmla="*/ 0 w 99"/>
                <a:gd name="T111" fmla="*/ 2147483647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899" name="Freeform 17"/>
            <p:cNvSpPr>
              <a:spLocks/>
            </p:cNvSpPr>
            <p:nvPr/>
          </p:nvSpPr>
          <p:spPr bwMode="auto">
            <a:xfrm>
              <a:off x="3742" y="2243"/>
              <a:ext cx="568" cy="190"/>
            </a:xfrm>
            <a:custGeom>
              <a:avLst/>
              <a:gdLst>
                <a:gd name="T0" fmla="*/ 2147483647 w 111"/>
                <a:gd name="T1" fmla="*/ 0 h 39"/>
                <a:gd name="T2" fmla="*/ 2147483647 w 111"/>
                <a:gd name="T3" fmla="*/ 2147483647 h 39"/>
                <a:gd name="T4" fmla="*/ 2147483647 w 111"/>
                <a:gd name="T5" fmla="*/ 2147483647 h 39"/>
                <a:gd name="T6" fmla="*/ 2147483647 w 111"/>
                <a:gd name="T7" fmla="*/ 2147483647 h 39"/>
                <a:gd name="T8" fmla="*/ 2147483647 w 111"/>
                <a:gd name="T9" fmla="*/ 2147483647 h 39"/>
                <a:gd name="T10" fmla="*/ 2147483647 w 111"/>
                <a:gd name="T11" fmla="*/ 2147483647 h 39"/>
                <a:gd name="T12" fmla="*/ 2147483647 w 111"/>
                <a:gd name="T13" fmla="*/ 2147483647 h 39"/>
                <a:gd name="T14" fmla="*/ 2147483647 w 111"/>
                <a:gd name="T15" fmla="*/ 2147483647 h 39"/>
                <a:gd name="T16" fmla="*/ 2147483647 w 111"/>
                <a:gd name="T17" fmla="*/ 2147483647 h 39"/>
                <a:gd name="T18" fmla="*/ 2147483647 w 111"/>
                <a:gd name="T19" fmla="*/ 2147483647 h 39"/>
                <a:gd name="T20" fmla="*/ 2147483647 w 111"/>
                <a:gd name="T21" fmla="*/ 2147483647 h 39"/>
                <a:gd name="T22" fmla="*/ 2147483647 w 111"/>
                <a:gd name="T23" fmla="*/ 2147483647 h 39"/>
                <a:gd name="T24" fmla="*/ 2147483647 w 111"/>
                <a:gd name="T25" fmla="*/ 2147483647 h 39"/>
                <a:gd name="T26" fmla="*/ 2147483647 w 111"/>
                <a:gd name="T27" fmla="*/ 2147483647 h 39"/>
                <a:gd name="T28" fmla="*/ 2147483647 w 111"/>
                <a:gd name="T29" fmla="*/ 2147483647 h 39"/>
                <a:gd name="T30" fmla="*/ 2147483647 w 111"/>
                <a:gd name="T31" fmla="*/ 2147483647 h 39"/>
                <a:gd name="T32" fmla="*/ 2147483647 w 111"/>
                <a:gd name="T33" fmla="*/ 2147483647 h 39"/>
                <a:gd name="T34" fmla="*/ 2147483647 w 111"/>
                <a:gd name="T35" fmla="*/ 2147483647 h 39"/>
                <a:gd name="T36" fmla="*/ 2147483647 w 111"/>
                <a:gd name="T37" fmla="*/ 2147483647 h 39"/>
                <a:gd name="T38" fmla="*/ 2147483647 w 111"/>
                <a:gd name="T39" fmla="*/ 2147483647 h 39"/>
                <a:gd name="T40" fmla="*/ 2147483647 w 111"/>
                <a:gd name="T41" fmla="*/ 2147483647 h 39"/>
                <a:gd name="T42" fmla="*/ 2147483647 w 111"/>
                <a:gd name="T43" fmla="*/ 2147483647 h 39"/>
                <a:gd name="T44" fmla="*/ 0 w 111"/>
                <a:gd name="T45" fmla="*/ 2147483647 h 39"/>
                <a:gd name="T46" fmla="*/ 2147483647 w 111"/>
                <a:gd name="T47" fmla="*/ 2147483647 h 39"/>
                <a:gd name="T48" fmla="*/ 2147483647 w 111"/>
                <a:gd name="T49" fmla="*/ 2147483647 h 39"/>
                <a:gd name="T50" fmla="*/ 2147483647 w 111"/>
                <a:gd name="T51" fmla="*/ 2147483647 h 39"/>
                <a:gd name="T52" fmla="*/ 2147483647 w 111"/>
                <a:gd name="T53" fmla="*/ 2147483647 h 39"/>
                <a:gd name="T54" fmla="*/ 2147483647 w 111"/>
                <a:gd name="T55" fmla="*/ 2147483647 h 39"/>
                <a:gd name="T56" fmla="*/ 2147483647 w 111"/>
                <a:gd name="T57" fmla="*/ 2147483647 h 39"/>
                <a:gd name="T58" fmla="*/ 2147483647 w 111"/>
                <a:gd name="T59" fmla="*/ 2147483647 h 39"/>
                <a:gd name="T60" fmla="*/ 2147483647 w 111"/>
                <a:gd name="T61" fmla="*/ 2147483647 h 39"/>
                <a:gd name="T62" fmla="*/ 2147483647 w 111"/>
                <a:gd name="T63" fmla="*/ 2147483647 h 39"/>
                <a:gd name="T64" fmla="*/ 2147483647 w 111"/>
                <a:gd name="T65" fmla="*/ 2147483647 h 39"/>
                <a:gd name="T66" fmla="*/ 2147483647 w 111"/>
                <a:gd name="T67" fmla="*/ 2147483647 h 39"/>
                <a:gd name="T68" fmla="*/ 2147483647 w 111"/>
                <a:gd name="T69" fmla="*/ 2147483647 h 39"/>
                <a:gd name="T70" fmla="*/ 2147483647 w 111"/>
                <a:gd name="T71" fmla="*/ 2147483647 h 39"/>
                <a:gd name="T72" fmla="*/ 2147483647 w 111"/>
                <a:gd name="T73" fmla="*/ 2147483647 h 39"/>
                <a:gd name="T74" fmla="*/ 2147483647 w 111"/>
                <a:gd name="T75" fmla="*/ 2147483647 h 39"/>
                <a:gd name="T76" fmla="*/ 2147483647 w 111"/>
                <a:gd name="T77" fmla="*/ 2147483647 h 39"/>
                <a:gd name="T78" fmla="*/ 2147483647 w 111"/>
                <a:gd name="T79" fmla="*/ 2147483647 h 39"/>
                <a:gd name="T80" fmla="*/ 2147483647 w 111"/>
                <a:gd name="T81" fmla="*/ 2147483647 h 39"/>
                <a:gd name="T82" fmla="*/ 2147483647 w 111"/>
                <a:gd name="T83" fmla="*/ 2147483647 h 39"/>
                <a:gd name="T84" fmla="*/ 2147483647 w 111"/>
                <a:gd name="T85" fmla="*/ 2147483647 h 39"/>
                <a:gd name="T86" fmla="*/ 2147483647 w 111"/>
                <a:gd name="T87" fmla="*/ 2147483647 h 39"/>
                <a:gd name="T88" fmla="*/ 2147483647 w 111"/>
                <a:gd name="T89" fmla="*/ 2147483647 h 39"/>
                <a:gd name="T90" fmla="*/ 2147483647 w 111"/>
                <a:gd name="T91" fmla="*/ 2147483647 h 39"/>
                <a:gd name="T92" fmla="*/ 2147483647 w 111"/>
                <a:gd name="T93" fmla="*/ 2147483647 h 39"/>
                <a:gd name="T94" fmla="*/ 2147483647 w 111"/>
                <a:gd name="T95" fmla="*/ 2147483647 h 39"/>
                <a:gd name="T96" fmla="*/ 2147483647 w 111"/>
                <a:gd name="T97" fmla="*/ 2147483647 h 39"/>
                <a:gd name="T98" fmla="*/ 2147483647 w 111"/>
                <a:gd name="T99" fmla="*/ 2147483647 h 39"/>
                <a:gd name="T100" fmla="*/ 2147483647 w 111"/>
                <a:gd name="T101" fmla="*/ 2147483647 h 39"/>
                <a:gd name="T102" fmla="*/ 2147483647 w 111"/>
                <a:gd name="T103" fmla="*/ 2147483647 h 39"/>
                <a:gd name="T104" fmla="*/ 2147483647 w 111"/>
                <a:gd name="T105" fmla="*/ 2147483647 h 39"/>
                <a:gd name="T106" fmla="*/ 2147483647 w 111"/>
                <a:gd name="T107" fmla="*/ 2147483647 h 39"/>
                <a:gd name="T108" fmla="*/ 2147483647 w 111"/>
                <a:gd name="T109" fmla="*/ 2147483647 h 39"/>
                <a:gd name="T110" fmla="*/ 2147483647 w 111"/>
                <a:gd name="T111" fmla="*/ 2147483647 h 39"/>
                <a:gd name="T112" fmla="*/ 2147483647 w 111"/>
                <a:gd name="T113" fmla="*/ 2147483647 h 39"/>
                <a:gd name="T114" fmla="*/ 2147483647 w 111"/>
                <a:gd name="T115" fmla="*/ 0 h 39"/>
                <a:gd name="T116" fmla="*/ 2147483647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00" name="Freeform 18"/>
            <p:cNvSpPr>
              <a:spLocks/>
            </p:cNvSpPr>
            <p:nvPr/>
          </p:nvSpPr>
          <p:spPr bwMode="auto">
            <a:xfrm>
              <a:off x="3890" y="2409"/>
              <a:ext cx="266" cy="404"/>
            </a:xfrm>
            <a:custGeom>
              <a:avLst/>
              <a:gdLst>
                <a:gd name="T0" fmla="*/ 0 w 52"/>
                <a:gd name="T1" fmla="*/ 2147483647 h 83"/>
                <a:gd name="T2" fmla="*/ 2147483647 w 52"/>
                <a:gd name="T3" fmla="*/ 2147483647 h 83"/>
                <a:gd name="T4" fmla="*/ 0 w 52"/>
                <a:gd name="T5" fmla="*/ 2147483647 h 83"/>
                <a:gd name="T6" fmla="*/ 0 w 52"/>
                <a:gd name="T7" fmla="*/ 2147483647 h 83"/>
                <a:gd name="T8" fmla="*/ 2147483647 w 52"/>
                <a:gd name="T9" fmla="*/ 2147483647 h 83"/>
                <a:gd name="T10" fmla="*/ 2147483647 w 52"/>
                <a:gd name="T11" fmla="*/ 2147483647 h 83"/>
                <a:gd name="T12" fmla="*/ 2147483647 w 52"/>
                <a:gd name="T13" fmla="*/ 2147483647 h 83"/>
                <a:gd name="T14" fmla="*/ 2147483647 w 52"/>
                <a:gd name="T15" fmla="*/ 2147483647 h 83"/>
                <a:gd name="T16" fmla="*/ 2147483647 w 52"/>
                <a:gd name="T17" fmla="*/ 2147483647 h 83"/>
                <a:gd name="T18" fmla="*/ 2147483647 w 52"/>
                <a:gd name="T19" fmla="*/ 2147483647 h 83"/>
                <a:gd name="T20" fmla="*/ 2147483647 w 52"/>
                <a:gd name="T21" fmla="*/ 2147483647 h 83"/>
                <a:gd name="T22" fmla="*/ 2147483647 w 52"/>
                <a:gd name="T23" fmla="*/ 2147483647 h 83"/>
                <a:gd name="T24" fmla="*/ 2147483647 w 52"/>
                <a:gd name="T25" fmla="*/ 2147483647 h 83"/>
                <a:gd name="T26" fmla="*/ 2147483647 w 52"/>
                <a:gd name="T27" fmla="*/ 2147483647 h 83"/>
                <a:gd name="T28" fmla="*/ 2147483647 w 52"/>
                <a:gd name="T29" fmla="*/ 2147483647 h 83"/>
                <a:gd name="T30" fmla="*/ 2147483647 w 52"/>
                <a:gd name="T31" fmla="*/ 2147483647 h 83"/>
                <a:gd name="T32" fmla="*/ 2147483647 w 52"/>
                <a:gd name="T33" fmla="*/ 2147483647 h 83"/>
                <a:gd name="T34" fmla="*/ 2147483647 w 52"/>
                <a:gd name="T35" fmla="*/ 2147483647 h 83"/>
                <a:gd name="T36" fmla="*/ 2147483647 w 52"/>
                <a:gd name="T37" fmla="*/ 2147483647 h 83"/>
                <a:gd name="T38" fmla="*/ 2147483647 w 52"/>
                <a:gd name="T39" fmla="*/ 2147483647 h 83"/>
                <a:gd name="T40" fmla="*/ 2147483647 w 52"/>
                <a:gd name="T41" fmla="*/ 2147483647 h 83"/>
                <a:gd name="T42" fmla="*/ 2147483647 w 52"/>
                <a:gd name="T43" fmla="*/ 2147483647 h 83"/>
                <a:gd name="T44" fmla="*/ 2147483647 w 52"/>
                <a:gd name="T45" fmla="*/ 2147483647 h 83"/>
                <a:gd name="T46" fmla="*/ 2147483647 w 52"/>
                <a:gd name="T47" fmla="*/ 2147483647 h 83"/>
                <a:gd name="T48" fmla="*/ 2147483647 w 52"/>
                <a:gd name="T49" fmla="*/ 2147483647 h 83"/>
                <a:gd name="T50" fmla="*/ 2147483647 w 52"/>
                <a:gd name="T51" fmla="*/ 2147483647 h 83"/>
                <a:gd name="T52" fmla="*/ 2147483647 w 52"/>
                <a:gd name="T53" fmla="*/ 2147483647 h 83"/>
                <a:gd name="T54" fmla="*/ 2147483647 w 52"/>
                <a:gd name="T55" fmla="*/ 2147483647 h 83"/>
                <a:gd name="T56" fmla="*/ 2147483647 w 52"/>
                <a:gd name="T57" fmla="*/ 2147483647 h 83"/>
                <a:gd name="T58" fmla="*/ 2147483647 w 52"/>
                <a:gd name="T59" fmla="*/ 2147483647 h 83"/>
                <a:gd name="T60" fmla="*/ 2147483647 w 52"/>
                <a:gd name="T61" fmla="*/ 2147483647 h 83"/>
                <a:gd name="T62" fmla="*/ 2147483647 w 52"/>
                <a:gd name="T63" fmla="*/ 2147483647 h 83"/>
                <a:gd name="T64" fmla="*/ 2147483647 w 52"/>
                <a:gd name="T65" fmla="*/ 2147483647 h 83"/>
                <a:gd name="T66" fmla="*/ 2147483647 w 52"/>
                <a:gd name="T67" fmla="*/ 2147483647 h 83"/>
                <a:gd name="T68" fmla="*/ 2147483647 w 52"/>
                <a:gd name="T69" fmla="*/ 2147483647 h 83"/>
                <a:gd name="T70" fmla="*/ 2147483647 w 52"/>
                <a:gd name="T71" fmla="*/ 2147483647 h 83"/>
                <a:gd name="T72" fmla="*/ 2147483647 w 52"/>
                <a:gd name="T73" fmla="*/ 2147483647 h 83"/>
                <a:gd name="T74" fmla="*/ 2147483647 w 52"/>
                <a:gd name="T75" fmla="*/ 2147483647 h 83"/>
                <a:gd name="T76" fmla="*/ 2147483647 w 52"/>
                <a:gd name="T77" fmla="*/ 2147483647 h 83"/>
                <a:gd name="T78" fmla="*/ 2147483647 w 52"/>
                <a:gd name="T79" fmla="*/ 2147483647 h 83"/>
                <a:gd name="T80" fmla="*/ 2147483647 w 52"/>
                <a:gd name="T81" fmla="*/ 2147483647 h 83"/>
                <a:gd name="T82" fmla="*/ 2147483647 w 52"/>
                <a:gd name="T83" fmla="*/ 2147483647 h 83"/>
                <a:gd name="T84" fmla="*/ 2147483647 w 52"/>
                <a:gd name="T85" fmla="*/ 2147483647 h 83"/>
                <a:gd name="T86" fmla="*/ 2147483647 w 52"/>
                <a:gd name="T87" fmla="*/ 2147483647 h 83"/>
                <a:gd name="T88" fmla="*/ 2147483647 w 52"/>
                <a:gd name="T89" fmla="*/ 2147483647 h 83"/>
                <a:gd name="T90" fmla="*/ 2147483647 w 52"/>
                <a:gd name="T91" fmla="*/ 2147483647 h 83"/>
                <a:gd name="T92" fmla="*/ 2147483647 w 52"/>
                <a:gd name="T93" fmla="*/ 2147483647 h 83"/>
                <a:gd name="T94" fmla="*/ 2147483647 w 52"/>
                <a:gd name="T95" fmla="*/ 2147483647 h 83"/>
                <a:gd name="T96" fmla="*/ 2147483647 w 52"/>
                <a:gd name="T97" fmla="*/ 2147483647 h 83"/>
                <a:gd name="T98" fmla="*/ 2147483647 w 52"/>
                <a:gd name="T99" fmla="*/ 2147483647 h 83"/>
                <a:gd name="T100" fmla="*/ 2147483647 w 52"/>
                <a:gd name="T101" fmla="*/ 2147483647 h 83"/>
                <a:gd name="T102" fmla="*/ 2147483647 w 52"/>
                <a:gd name="T103" fmla="*/ 0 h 83"/>
                <a:gd name="T104" fmla="*/ 0 w 52"/>
                <a:gd name="T105" fmla="*/ 2147483647 h 83"/>
                <a:gd name="T106" fmla="*/ 0 w 52"/>
                <a:gd name="T107" fmla="*/ 2147483647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01" name="Freeform 19"/>
            <p:cNvSpPr>
              <a:spLocks/>
            </p:cNvSpPr>
            <p:nvPr/>
          </p:nvSpPr>
          <p:spPr bwMode="auto">
            <a:xfrm>
              <a:off x="4060" y="1789"/>
              <a:ext cx="291" cy="307"/>
            </a:xfrm>
            <a:custGeom>
              <a:avLst/>
              <a:gdLst>
                <a:gd name="T0" fmla="*/ 2147483647 w 57"/>
                <a:gd name="T1" fmla="*/ 2147483647 h 63"/>
                <a:gd name="T2" fmla="*/ 2147483647 w 57"/>
                <a:gd name="T3" fmla="*/ 2147483647 h 63"/>
                <a:gd name="T4" fmla="*/ 2147483647 w 57"/>
                <a:gd name="T5" fmla="*/ 2147483647 h 63"/>
                <a:gd name="T6" fmla="*/ 2147483647 w 57"/>
                <a:gd name="T7" fmla="*/ 2147483647 h 63"/>
                <a:gd name="T8" fmla="*/ 2147483647 w 57"/>
                <a:gd name="T9" fmla="*/ 2147483647 h 63"/>
                <a:gd name="T10" fmla="*/ 2147483647 w 57"/>
                <a:gd name="T11" fmla="*/ 2147483647 h 63"/>
                <a:gd name="T12" fmla="*/ 2147483647 w 57"/>
                <a:gd name="T13" fmla="*/ 2147483647 h 63"/>
                <a:gd name="T14" fmla="*/ 2147483647 w 57"/>
                <a:gd name="T15" fmla="*/ 2147483647 h 63"/>
                <a:gd name="T16" fmla="*/ 2147483647 w 57"/>
                <a:gd name="T17" fmla="*/ 2147483647 h 63"/>
                <a:gd name="T18" fmla="*/ 2147483647 w 57"/>
                <a:gd name="T19" fmla="*/ 2147483647 h 63"/>
                <a:gd name="T20" fmla="*/ 2147483647 w 57"/>
                <a:gd name="T21" fmla="*/ 2147483647 h 63"/>
                <a:gd name="T22" fmla="*/ 2147483647 w 57"/>
                <a:gd name="T23" fmla="*/ 2147483647 h 63"/>
                <a:gd name="T24" fmla="*/ 2147483647 w 57"/>
                <a:gd name="T25" fmla="*/ 2147483647 h 63"/>
                <a:gd name="T26" fmla="*/ 2147483647 w 57"/>
                <a:gd name="T27" fmla="*/ 2147483647 h 63"/>
                <a:gd name="T28" fmla="*/ 2147483647 w 57"/>
                <a:gd name="T29" fmla="*/ 2147483647 h 63"/>
                <a:gd name="T30" fmla="*/ 2147483647 w 57"/>
                <a:gd name="T31" fmla="*/ 2147483647 h 63"/>
                <a:gd name="T32" fmla="*/ 2147483647 w 57"/>
                <a:gd name="T33" fmla="*/ 2147483647 h 63"/>
                <a:gd name="T34" fmla="*/ 2147483647 w 57"/>
                <a:gd name="T35" fmla="*/ 2147483647 h 63"/>
                <a:gd name="T36" fmla="*/ 2147483647 w 57"/>
                <a:gd name="T37" fmla="*/ 2147483647 h 63"/>
                <a:gd name="T38" fmla="*/ 2147483647 w 57"/>
                <a:gd name="T39" fmla="*/ 2147483647 h 63"/>
                <a:gd name="T40" fmla="*/ 2147483647 w 57"/>
                <a:gd name="T41" fmla="*/ 2147483647 h 63"/>
                <a:gd name="T42" fmla="*/ 2147483647 w 57"/>
                <a:gd name="T43" fmla="*/ 2147483647 h 63"/>
                <a:gd name="T44" fmla="*/ 2147483647 w 57"/>
                <a:gd name="T45" fmla="*/ 2147483647 h 63"/>
                <a:gd name="T46" fmla="*/ 2147483647 w 57"/>
                <a:gd name="T47" fmla="*/ 2147483647 h 63"/>
                <a:gd name="T48" fmla="*/ 2147483647 w 57"/>
                <a:gd name="T49" fmla="*/ 2147483647 h 63"/>
                <a:gd name="T50" fmla="*/ 2147483647 w 57"/>
                <a:gd name="T51" fmla="*/ 2147483647 h 63"/>
                <a:gd name="T52" fmla="*/ 2147483647 w 57"/>
                <a:gd name="T53" fmla="*/ 2147483647 h 63"/>
                <a:gd name="T54" fmla="*/ 2147483647 w 57"/>
                <a:gd name="T55" fmla="*/ 2147483647 h 63"/>
                <a:gd name="T56" fmla="*/ 2147483647 w 57"/>
                <a:gd name="T57" fmla="*/ 2147483647 h 63"/>
                <a:gd name="T58" fmla="*/ 2147483647 w 57"/>
                <a:gd name="T59" fmla="*/ 2147483647 h 63"/>
                <a:gd name="T60" fmla="*/ 2147483647 w 57"/>
                <a:gd name="T61" fmla="*/ 2147483647 h 63"/>
                <a:gd name="T62" fmla="*/ 2147483647 w 57"/>
                <a:gd name="T63" fmla="*/ 2147483647 h 63"/>
                <a:gd name="T64" fmla="*/ 2147483647 w 57"/>
                <a:gd name="T65" fmla="*/ 2147483647 h 63"/>
                <a:gd name="T66" fmla="*/ 2147483647 w 57"/>
                <a:gd name="T67" fmla="*/ 2147483647 h 63"/>
                <a:gd name="T68" fmla="*/ 2147483647 w 57"/>
                <a:gd name="T69" fmla="*/ 2147483647 h 63"/>
                <a:gd name="T70" fmla="*/ 2147483647 w 57"/>
                <a:gd name="T71" fmla="*/ 2147483647 h 63"/>
                <a:gd name="T72" fmla="*/ 2147483647 w 57"/>
                <a:gd name="T73" fmla="*/ 2147483647 h 63"/>
                <a:gd name="T74" fmla="*/ 0 w 57"/>
                <a:gd name="T75" fmla="*/ 2147483647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02" name="Freeform 20"/>
            <p:cNvSpPr>
              <a:spLocks/>
            </p:cNvSpPr>
            <p:nvPr/>
          </p:nvSpPr>
          <p:spPr bwMode="auto">
            <a:xfrm>
              <a:off x="4141" y="2179"/>
              <a:ext cx="610" cy="249"/>
            </a:xfrm>
            <a:custGeom>
              <a:avLst/>
              <a:gdLst>
                <a:gd name="T0" fmla="*/ 2147483647 w 119"/>
                <a:gd name="T1" fmla="*/ 2147483647 h 51"/>
                <a:gd name="T2" fmla="*/ 2147483647 w 119"/>
                <a:gd name="T3" fmla="*/ 2147483647 h 51"/>
                <a:gd name="T4" fmla="*/ 2147483647 w 119"/>
                <a:gd name="T5" fmla="*/ 2147483647 h 51"/>
                <a:gd name="T6" fmla="*/ 2147483647 w 119"/>
                <a:gd name="T7" fmla="*/ 2147483647 h 51"/>
                <a:gd name="T8" fmla="*/ 2147483647 w 119"/>
                <a:gd name="T9" fmla="*/ 2147483647 h 51"/>
                <a:gd name="T10" fmla="*/ 2147483647 w 119"/>
                <a:gd name="T11" fmla="*/ 2147483647 h 51"/>
                <a:gd name="T12" fmla="*/ 2147483647 w 119"/>
                <a:gd name="T13" fmla="*/ 2147483647 h 51"/>
                <a:gd name="T14" fmla="*/ 2147483647 w 119"/>
                <a:gd name="T15" fmla="*/ 2147483647 h 51"/>
                <a:gd name="T16" fmla="*/ 2147483647 w 119"/>
                <a:gd name="T17" fmla="*/ 2147483647 h 51"/>
                <a:gd name="T18" fmla="*/ 2147483647 w 119"/>
                <a:gd name="T19" fmla="*/ 2147483647 h 51"/>
                <a:gd name="T20" fmla="*/ 2147483647 w 119"/>
                <a:gd name="T21" fmla="*/ 2147483647 h 51"/>
                <a:gd name="T22" fmla="*/ 2147483647 w 119"/>
                <a:gd name="T23" fmla="*/ 2147483647 h 51"/>
                <a:gd name="T24" fmla="*/ 2147483647 w 119"/>
                <a:gd name="T25" fmla="*/ 2147483647 h 51"/>
                <a:gd name="T26" fmla="*/ 2147483647 w 119"/>
                <a:gd name="T27" fmla="*/ 2147483647 h 51"/>
                <a:gd name="T28" fmla="*/ 2147483647 w 119"/>
                <a:gd name="T29" fmla="*/ 2147483647 h 51"/>
                <a:gd name="T30" fmla="*/ 2147483647 w 119"/>
                <a:gd name="T31" fmla="*/ 2147483647 h 51"/>
                <a:gd name="T32" fmla="*/ 2147483647 w 119"/>
                <a:gd name="T33" fmla="*/ 2147483647 h 51"/>
                <a:gd name="T34" fmla="*/ 2147483647 w 119"/>
                <a:gd name="T35" fmla="*/ 2147483647 h 51"/>
                <a:gd name="T36" fmla="*/ 2147483647 w 119"/>
                <a:gd name="T37" fmla="*/ 2147483647 h 51"/>
                <a:gd name="T38" fmla="*/ 2147483647 w 119"/>
                <a:gd name="T39" fmla="*/ 2147483647 h 51"/>
                <a:gd name="T40" fmla="*/ 2147483647 w 119"/>
                <a:gd name="T41" fmla="*/ 2147483647 h 51"/>
                <a:gd name="T42" fmla="*/ 2147483647 w 119"/>
                <a:gd name="T43" fmla="*/ 2147483647 h 51"/>
                <a:gd name="T44" fmla="*/ 2147483647 w 119"/>
                <a:gd name="T45" fmla="*/ 2147483647 h 51"/>
                <a:gd name="T46" fmla="*/ 2147483647 w 119"/>
                <a:gd name="T47" fmla="*/ 2147483647 h 51"/>
                <a:gd name="T48" fmla="*/ 2147483647 w 119"/>
                <a:gd name="T49" fmla="*/ 2147483647 h 51"/>
                <a:gd name="T50" fmla="*/ 2147483647 w 119"/>
                <a:gd name="T51" fmla="*/ 2147483647 h 51"/>
                <a:gd name="T52" fmla="*/ 2147483647 w 119"/>
                <a:gd name="T53" fmla="*/ 2147483647 h 51"/>
                <a:gd name="T54" fmla="*/ 2147483647 w 119"/>
                <a:gd name="T55" fmla="*/ 2147483647 h 51"/>
                <a:gd name="T56" fmla="*/ 2147483647 w 119"/>
                <a:gd name="T57" fmla="*/ 2147483647 h 51"/>
                <a:gd name="T58" fmla="*/ 2147483647 w 119"/>
                <a:gd name="T59" fmla="*/ 2147483647 h 51"/>
                <a:gd name="T60" fmla="*/ 2147483647 w 119"/>
                <a:gd name="T61" fmla="*/ 2147483647 h 51"/>
                <a:gd name="T62" fmla="*/ 2147483647 w 119"/>
                <a:gd name="T63" fmla="*/ 2147483647 h 51"/>
                <a:gd name="T64" fmla="*/ 2147483647 w 119"/>
                <a:gd name="T65" fmla="*/ 2147483647 h 51"/>
                <a:gd name="T66" fmla="*/ 2147483647 w 119"/>
                <a:gd name="T67" fmla="*/ 2147483647 h 51"/>
                <a:gd name="T68" fmla="*/ 2147483647 w 119"/>
                <a:gd name="T69" fmla="*/ 2147483647 h 51"/>
                <a:gd name="T70" fmla="*/ 2147483647 w 119"/>
                <a:gd name="T71" fmla="*/ 2147483647 h 51"/>
                <a:gd name="T72" fmla="*/ 2147483647 w 119"/>
                <a:gd name="T73" fmla="*/ 2147483647 h 51"/>
                <a:gd name="T74" fmla="*/ 2147483647 w 119"/>
                <a:gd name="T75" fmla="*/ 2147483647 h 51"/>
                <a:gd name="T76" fmla="*/ 2147483647 w 119"/>
                <a:gd name="T77" fmla="*/ 2147483647 h 51"/>
                <a:gd name="T78" fmla="*/ 2147483647 w 119"/>
                <a:gd name="T79" fmla="*/ 2147483647 h 51"/>
                <a:gd name="T80" fmla="*/ 2147483647 w 119"/>
                <a:gd name="T81" fmla="*/ 2147483647 h 51"/>
                <a:gd name="T82" fmla="*/ 2147483647 w 119"/>
                <a:gd name="T83" fmla="*/ 2147483647 h 51"/>
                <a:gd name="T84" fmla="*/ 2147483647 w 119"/>
                <a:gd name="T85" fmla="*/ 2147483647 h 51"/>
                <a:gd name="T86" fmla="*/ 2147483647 w 119"/>
                <a:gd name="T87" fmla="*/ 2147483647 h 51"/>
                <a:gd name="T88" fmla="*/ 2147483647 w 119"/>
                <a:gd name="T89" fmla="*/ 2147483647 h 51"/>
                <a:gd name="T90" fmla="*/ 2147483647 w 119"/>
                <a:gd name="T91" fmla="*/ 2147483647 h 51"/>
                <a:gd name="T92" fmla="*/ 2147483647 w 119"/>
                <a:gd name="T93" fmla="*/ 2147483647 h 51"/>
                <a:gd name="T94" fmla="*/ 2147483647 w 119"/>
                <a:gd name="T95" fmla="*/ 2147483647 h 51"/>
                <a:gd name="T96" fmla="*/ 2147483647 w 119"/>
                <a:gd name="T97" fmla="*/ 2147483647 h 51"/>
                <a:gd name="T98" fmla="*/ 0 w 119"/>
                <a:gd name="T99" fmla="*/ 2147483647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03" name="Freeform 21"/>
            <p:cNvSpPr>
              <a:spLocks/>
            </p:cNvSpPr>
            <p:nvPr/>
          </p:nvSpPr>
          <p:spPr bwMode="auto">
            <a:xfrm>
              <a:off x="3962" y="2716"/>
              <a:ext cx="630" cy="453"/>
            </a:xfrm>
            <a:custGeom>
              <a:avLst/>
              <a:gdLst>
                <a:gd name="T0" fmla="*/ 0 w 123"/>
                <a:gd name="T1" fmla="*/ 2147483647 h 93"/>
                <a:gd name="T2" fmla="*/ 0 w 123"/>
                <a:gd name="T3" fmla="*/ 2147483647 h 93"/>
                <a:gd name="T4" fmla="*/ 2147483647 w 123"/>
                <a:gd name="T5" fmla="*/ 2147483647 h 93"/>
                <a:gd name="T6" fmla="*/ 2147483647 w 123"/>
                <a:gd name="T7" fmla="*/ 2147483647 h 93"/>
                <a:gd name="T8" fmla="*/ 2147483647 w 123"/>
                <a:gd name="T9" fmla="*/ 2147483647 h 93"/>
                <a:gd name="T10" fmla="*/ 2147483647 w 123"/>
                <a:gd name="T11" fmla="*/ 2147483647 h 93"/>
                <a:gd name="T12" fmla="*/ 2147483647 w 123"/>
                <a:gd name="T13" fmla="*/ 2147483647 h 93"/>
                <a:gd name="T14" fmla="*/ 2147483647 w 123"/>
                <a:gd name="T15" fmla="*/ 2147483647 h 93"/>
                <a:gd name="T16" fmla="*/ 2147483647 w 123"/>
                <a:gd name="T17" fmla="*/ 2147483647 h 93"/>
                <a:gd name="T18" fmla="*/ 2147483647 w 123"/>
                <a:gd name="T19" fmla="*/ 2147483647 h 93"/>
                <a:gd name="T20" fmla="*/ 2147483647 w 123"/>
                <a:gd name="T21" fmla="*/ 2147483647 h 93"/>
                <a:gd name="T22" fmla="*/ 2147483647 w 123"/>
                <a:gd name="T23" fmla="*/ 2147483647 h 93"/>
                <a:gd name="T24" fmla="*/ 2147483647 w 123"/>
                <a:gd name="T25" fmla="*/ 2147483647 h 93"/>
                <a:gd name="T26" fmla="*/ 2147483647 w 123"/>
                <a:gd name="T27" fmla="*/ 2147483647 h 93"/>
                <a:gd name="T28" fmla="*/ 2147483647 w 123"/>
                <a:gd name="T29" fmla="*/ 2147483647 h 93"/>
                <a:gd name="T30" fmla="*/ 2147483647 w 123"/>
                <a:gd name="T31" fmla="*/ 2147483647 h 93"/>
                <a:gd name="T32" fmla="*/ 2147483647 w 123"/>
                <a:gd name="T33" fmla="*/ 2147483647 h 93"/>
                <a:gd name="T34" fmla="*/ 2147483647 w 123"/>
                <a:gd name="T35" fmla="*/ 2147483647 h 93"/>
                <a:gd name="T36" fmla="*/ 2147483647 w 123"/>
                <a:gd name="T37" fmla="*/ 2147483647 h 93"/>
                <a:gd name="T38" fmla="*/ 2147483647 w 123"/>
                <a:gd name="T39" fmla="*/ 2147483647 h 93"/>
                <a:gd name="T40" fmla="*/ 2147483647 w 123"/>
                <a:gd name="T41" fmla="*/ 2147483647 h 93"/>
                <a:gd name="T42" fmla="*/ 2147483647 w 123"/>
                <a:gd name="T43" fmla="*/ 2147483647 h 93"/>
                <a:gd name="T44" fmla="*/ 2147483647 w 123"/>
                <a:gd name="T45" fmla="*/ 2147483647 h 93"/>
                <a:gd name="T46" fmla="*/ 2147483647 w 123"/>
                <a:gd name="T47" fmla="*/ 2147483647 h 93"/>
                <a:gd name="T48" fmla="*/ 2147483647 w 123"/>
                <a:gd name="T49" fmla="*/ 2147483647 h 93"/>
                <a:gd name="T50" fmla="*/ 2147483647 w 123"/>
                <a:gd name="T51" fmla="*/ 2147483647 h 93"/>
                <a:gd name="T52" fmla="*/ 2147483647 w 123"/>
                <a:gd name="T53" fmla="*/ 2147483647 h 93"/>
                <a:gd name="T54" fmla="*/ 2147483647 w 123"/>
                <a:gd name="T55" fmla="*/ 2147483647 h 93"/>
                <a:gd name="T56" fmla="*/ 2147483647 w 123"/>
                <a:gd name="T57" fmla="*/ 2147483647 h 93"/>
                <a:gd name="T58" fmla="*/ 2147483647 w 123"/>
                <a:gd name="T59" fmla="*/ 2147483647 h 93"/>
                <a:gd name="T60" fmla="*/ 2147483647 w 123"/>
                <a:gd name="T61" fmla="*/ 2147483647 h 93"/>
                <a:gd name="T62" fmla="*/ 2147483647 w 123"/>
                <a:gd name="T63" fmla="*/ 2147483647 h 93"/>
                <a:gd name="T64" fmla="*/ 2147483647 w 123"/>
                <a:gd name="T65" fmla="*/ 2147483647 h 93"/>
                <a:gd name="T66" fmla="*/ 2147483647 w 123"/>
                <a:gd name="T67" fmla="*/ 2147483647 h 93"/>
                <a:gd name="T68" fmla="*/ 2147483647 w 123"/>
                <a:gd name="T69" fmla="*/ 2147483647 h 93"/>
                <a:gd name="T70" fmla="*/ 2147483647 w 123"/>
                <a:gd name="T71" fmla="*/ 2147483647 h 93"/>
                <a:gd name="T72" fmla="*/ 2147483647 w 123"/>
                <a:gd name="T73" fmla="*/ 2147483647 h 93"/>
                <a:gd name="T74" fmla="*/ 2147483647 w 123"/>
                <a:gd name="T75" fmla="*/ 2147483647 h 93"/>
                <a:gd name="T76" fmla="*/ 2147483647 w 123"/>
                <a:gd name="T77" fmla="*/ 2147483647 h 93"/>
                <a:gd name="T78" fmla="*/ 2147483647 w 123"/>
                <a:gd name="T79" fmla="*/ 2147483647 h 93"/>
                <a:gd name="T80" fmla="*/ 2147483647 w 123"/>
                <a:gd name="T81" fmla="*/ 2147483647 h 93"/>
                <a:gd name="T82" fmla="*/ 2147483647 w 123"/>
                <a:gd name="T83" fmla="*/ 2147483647 h 93"/>
                <a:gd name="T84" fmla="*/ 2147483647 w 123"/>
                <a:gd name="T85" fmla="*/ 2147483647 h 93"/>
                <a:gd name="T86" fmla="*/ 2147483647 w 123"/>
                <a:gd name="T87" fmla="*/ 2147483647 h 93"/>
                <a:gd name="T88" fmla="*/ 2147483647 w 123"/>
                <a:gd name="T89" fmla="*/ 2147483647 h 93"/>
                <a:gd name="T90" fmla="*/ 2147483647 w 123"/>
                <a:gd name="T91" fmla="*/ 2147483647 h 93"/>
                <a:gd name="T92" fmla="*/ 2147483647 w 123"/>
                <a:gd name="T93" fmla="*/ 2147483647 h 93"/>
                <a:gd name="T94" fmla="*/ 2147483647 w 123"/>
                <a:gd name="T95" fmla="*/ 2147483647 h 93"/>
                <a:gd name="T96" fmla="*/ 2147483647 w 123"/>
                <a:gd name="T97" fmla="*/ 2147483647 h 93"/>
                <a:gd name="T98" fmla="*/ 2147483647 w 123"/>
                <a:gd name="T99" fmla="*/ 2147483647 h 93"/>
                <a:gd name="T100" fmla="*/ 2147483647 w 123"/>
                <a:gd name="T101" fmla="*/ 2147483647 h 93"/>
                <a:gd name="T102" fmla="*/ 2147483647 w 123"/>
                <a:gd name="T103" fmla="*/ 2147483647 h 93"/>
                <a:gd name="T104" fmla="*/ 2147483647 w 123"/>
                <a:gd name="T105" fmla="*/ 2147483647 h 93"/>
                <a:gd name="T106" fmla="*/ 2147483647 w 123"/>
                <a:gd name="T107" fmla="*/ 2147483647 h 93"/>
                <a:gd name="T108" fmla="*/ 2147483647 w 123"/>
                <a:gd name="T109" fmla="*/ 2147483647 h 93"/>
                <a:gd name="T110" fmla="*/ 2147483647 w 123"/>
                <a:gd name="T111" fmla="*/ 2147483647 h 93"/>
                <a:gd name="T112" fmla="*/ 2147483647 w 123"/>
                <a:gd name="T113" fmla="*/ 2147483647 h 93"/>
                <a:gd name="T114" fmla="*/ 2147483647 w 123"/>
                <a:gd name="T115" fmla="*/ 2147483647 h 93"/>
                <a:gd name="T116" fmla="*/ 2147483647 w 123"/>
                <a:gd name="T117" fmla="*/ 2147483647 h 93"/>
                <a:gd name="T118" fmla="*/ 2147483647 w 123"/>
                <a:gd name="T119" fmla="*/ 2147483647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04" name="Freeform 22"/>
            <p:cNvSpPr>
              <a:spLocks/>
            </p:cNvSpPr>
            <p:nvPr/>
          </p:nvSpPr>
          <p:spPr bwMode="auto">
            <a:xfrm>
              <a:off x="4243" y="1896"/>
              <a:ext cx="313" cy="293"/>
            </a:xfrm>
            <a:custGeom>
              <a:avLst/>
              <a:gdLst>
                <a:gd name="T0" fmla="*/ 2147483647 w 61"/>
                <a:gd name="T1" fmla="*/ 0 h 60"/>
                <a:gd name="T2" fmla="*/ 2147483647 w 61"/>
                <a:gd name="T3" fmla="*/ 2147483647 h 60"/>
                <a:gd name="T4" fmla="*/ 2147483647 w 61"/>
                <a:gd name="T5" fmla="*/ 2147483647 h 60"/>
                <a:gd name="T6" fmla="*/ 2147483647 w 61"/>
                <a:gd name="T7" fmla="*/ 2147483647 h 60"/>
                <a:gd name="T8" fmla="*/ 2147483647 w 61"/>
                <a:gd name="T9" fmla="*/ 2147483647 h 60"/>
                <a:gd name="T10" fmla="*/ 2147483647 w 61"/>
                <a:gd name="T11" fmla="*/ 2147483647 h 60"/>
                <a:gd name="T12" fmla="*/ 2147483647 w 61"/>
                <a:gd name="T13" fmla="*/ 2147483647 h 60"/>
                <a:gd name="T14" fmla="*/ 2147483647 w 61"/>
                <a:gd name="T15" fmla="*/ 2147483647 h 60"/>
                <a:gd name="T16" fmla="*/ 2147483647 w 61"/>
                <a:gd name="T17" fmla="*/ 2147483647 h 60"/>
                <a:gd name="T18" fmla="*/ 2147483647 w 61"/>
                <a:gd name="T19" fmla="*/ 2147483647 h 60"/>
                <a:gd name="T20" fmla="*/ 2147483647 w 61"/>
                <a:gd name="T21" fmla="*/ 2147483647 h 60"/>
                <a:gd name="T22" fmla="*/ 2147483647 w 61"/>
                <a:gd name="T23" fmla="*/ 2147483647 h 60"/>
                <a:gd name="T24" fmla="*/ 2147483647 w 61"/>
                <a:gd name="T25" fmla="*/ 2147483647 h 60"/>
                <a:gd name="T26" fmla="*/ 2147483647 w 61"/>
                <a:gd name="T27" fmla="*/ 2147483647 h 60"/>
                <a:gd name="T28" fmla="*/ 2147483647 w 61"/>
                <a:gd name="T29" fmla="*/ 2147483647 h 60"/>
                <a:gd name="T30" fmla="*/ 0 w 61"/>
                <a:gd name="T31" fmla="*/ 2147483647 h 60"/>
                <a:gd name="T32" fmla="*/ 0 w 61"/>
                <a:gd name="T33" fmla="*/ 2147483647 h 60"/>
                <a:gd name="T34" fmla="*/ 2147483647 w 61"/>
                <a:gd name="T35" fmla="*/ 2147483647 h 60"/>
                <a:gd name="T36" fmla="*/ 2147483647 w 61"/>
                <a:gd name="T37" fmla="*/ 2147483647 h 60"/>
                <a:gd name="T38" fmla="*/ 2147483647 w 61"/>
                <a:gd name="T39" fmla="*/ 2147483647 h 60"/>
                <a:gd name="T40" fmla="*/ 2147483647 w 61"/>
                <a:gd name="T41" fmla="*/ 2147483647 h 60"/>
                <a:gd name="T42" fmla="*/ 2147483647 w 61"/>
                <a:gd name="T43" fmla="*/ 2147483647 h 60"/>
                <a:gd name="T44" fmla="*/ 2147483647 w 61"/>
                <a:gd name="T45" fmla="*/ 2147483647 h 60"/>
                <a:gd name="T46" fmla="*/ 2147483647 w 61"/>
                <a:gd name="T47" fmla="*/ 2147483647 h 60"/>
                <a:gd name="T48" fmla="*/ 2147483647 w 61"/>
                <a:gd name="T49" fmla="*/ 2147483647 h 60"/>
                <a:gd name="T50" fmla="*/ 2147483647 w 61"/>
                <a:gd name="T51" fmla="*/ 2147483647 h 60"/>
                <a:gd name="T52" fmla="*/ 2147483647 w 61"/>
                <a:gd name="T53" fmla="*/ 2147483647 h 60"/>
                <a:gd name="T54" fmla="*/ 2147483647 w 61"/>
                <a:gd name="T55" fmla="*/ 2147483647 h 60"/>
                <a:gd name="T56" fmla="*/ 2147483647 w 61"/>
                <a:gd name="T57" fmla="*/ 2147483647 h 60"/>
                <a:gd name="T58" fmla="*/ 2147483647 w 61"/>
                <a:gd name="T59" fmla="*/ 2147483647 h 60"/>
                <a:gd name="T60" fmla="*/ 2147483647 w 61"/>
                <a:gd name="T61" fmla="*/ 2147483647 h 60"/>
                <a:gd name="T62" fmla="*/ 2147483647 w 61"/>
                <a:gd name="T63" fmla="*/ 2147483647 h 60"/>
                <a:gd name="T64" fmla="*/ 2147483647 w 61"/>
                <a:gd name="T65" fmla="*/ 2147483647 h 60"/>
                <a:gd name="T66" fmla="*/ 2147483647 w 61"/>
                <a:gd name="T67" fmla="*/ 2147483647 h 60"/>
                <a:gd name="T68" fmla="*/ 2147483647 w 61"/>
                <a:gd name="T69" fmla="*/ 2147483647 h 60"/>
                <a:gd name="T70" fmla="*/ 2147483647 w 61"/>
                <a:gd name="T71" fmla="*/ 2147483647 h 60"/>
                <a:gd name="T72" fmla="*/ 2147483647 w 61"/>
                <a:gd name="T73" fmla="*/ 2147483647 h 60"/>
                <a:gd name="T74" fmla="*/ 2147483647 w 61"/>
                <a:gd name="T75" fmla="*/ 2147483647 h 60"/>
                <a:gd name="T76" fmla="*/ 2147483647 w 61"/>
                <a:gd name="T77" fmla="*/ 2147483647 h 60"/>
                <a:gd name="T78" fmla="*/ 2147483647 w 61"/>
                <a:gd name="T79" fmla="*/ 2147483647 h 60"/>
                <a:gd name="T80" fmla="*/ 2147483647 w 61"/>
                <a:gd name="T81" fmla="*/ 2147483647 h 60"/>
                <a:gd name="T82" fmla="*/ 2147483647 w 61"/>
                <a:gd name="T83" fmla="*/ 2147483647 h 60"/>
                <a:gd name="T84" fmla="*/ 2147483647 w 61"/>
                <a:gd name="T85" fmla="*/ 2147483647 h 60"/>
                <a:gd name="T86" fmla="*/ 2147483647 w 61"/>
                <a:gd name="T87" fmla="*/ 2147483647 h 60"/>
                <a:gd name="T88" fmla="*/ 2147483647 w 61"/>
                <a:gd name="T89" fmla="*/ 2147483647 h 60"/>
                <a:gd name="T90" fmla="*/ 2147483647 w 61"/>
                <a:gd name="T91" fmla="*/ 2147483647 h 60"/>
                <a:gd name="T92" fmla="*/ 2147483647 w 61"/>
                <a:gd name="T93" fmla="*/ 2147483647 h 60"/>
                <a:gd name="T94" fmla="*/ 2147483647 w 61"/>
                <a:gd name="T95" fmla="*/ 2147483647 h 60"/>
                <a:gd name="T96" fmla="*/ 2147483647 w 61"/>
                <a:gd name="T97" fmla="*/ 2147483647 h 60"/>
                <a:gd name="T98" fmla="*/ 2147483647 w 61"/>
                <a:gd name="T99" fmla="*/ 2147483647 h 60"/>
                <a:gd name="T100" fmla="*/ 2147483647 w 61"/>
                <a:gd name="T101" fmla="*/ 2147483647 h 60"/>
                <a:gd name="T102" fmla="*/ 2147483647 w 61"/>
                <a:gd name="T103" fmla="*/ 2147483647 h 60"/>
                <a:gd name="T104" fmla="*/ 2147483647 w 61"/>
                <a:gd name="T105" fmla="*/ 2147483647 h 60"/>
                <a:gd name="T106" fmla="*/ 2147483647 w 61"/>
                <a:gd name="T107" fmla="*/ 2147483647 h 60"/>
                <a:gd name="T108" fmla="*/ 2147483647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05" name="Freeform 23"/>
            <p:cNvSpPr>
              <a:spLocks/>
            </p:cNvSpPr>
            <p:nvPr/>
          </p:nvSpPr>
          <p:spPr bwMode="auto">
            <a:xfrm>
              <a:off x="3433" y="2306"/>
              <a:ext cx="344" cy="302"/>
            </a:xfrm>
            <a:custGeom>
              <a:avLst/>
              <a:gdLst>
                <a:gd name="T0" fmla="*/ 0 w 67"/>
                <a:gd name="T1" fmla="*/ 2147483647 h 62"/>
                <a:gd name="T2" fmla="*/ 2147483647 w 67"/>
                <a:gd name="T3" fmla="*/ 0 h 62"/>
                <a:gd name="T4" fmla="*/ 2147483647 w 67"/>
                <a:gd name="T5" fmla="*/ 2147483647 h 62"/>
                <a:gd name="T6" fmla="*/ 2147483647 w 67"/>
                <a:gd name="T7" fmla="*/ 2147483647 h 62"/>
                <a:gd name="T8" fmla="*/ 2147483647 w 67"/>
                <a:gd name="T9" fmla="*/ 2147483647 h 62"/>
                <a:gd name="T10" fmla="*/ 2147483647 w 67"/>
                <a:gd name="T11" fmla="*/ 2147483647 h 62"/>
                <a:gd name="T12" fmla="*/ 2147483647 w 67"/>
                <a:gd name="T13" fmla="*/ 2147483647 h 62"/>
                <a:gd name="T14" fmla="*/ 2147483647 w 67"/>
                <a:gd name="T15" fmla="*/ 2147483647 h 62"/>
                <a:gd name="T16" fmla="*/ 2147483647 w 67"/>
                <a:gd name="T17" fmla="*/ 2147483647 h 62"/>
                <a:gd name="T18" fmla="*/ 2147483647 w 67"/>
                <a:gd name="T19" fmla="*/ 2147483647 h 62"/>
                <a:gd name="T20" fmla="*/ 2147483647 w 67"/>
                <a:gd name="T21" fmla="*/ 2147483647 h 62"/>
                <a:gd name="T22" fmla="*/ 2147483647 w 67"/>
                <a:gd name="T23" fmla="*/ 2147483647 h 62"/>
                <a:gd name="T24" fmla="*/ 2147483647 w 67"/>
                <a:gd name="T25" fmla="*/ 2147483647 h 62"/>
                <a:gd name="T26" fmla="*/ 2147483647 w 67"/>
                <a:gd name="T27" fmla="*/ 2147483647 h 62"/>
                <a:gd name="T28" fmla="*/ 2147483647 w 67"/>
                <a:gd name="T29" fmla="*/ 2147483647 h 62"/>
                <a:gd name="T30" fmla="*/ 2147483647 w 67"/>
                <a:gd name="T31" fmla="*/ 2147483647 h 62"/>
                <a:gd name="T32" fmla="*/ 2147483647 w 67"/>
                <a:gd name="T33" fmla="*/ 2147483647 h 62"/>
                <a:gd name="T34" fmla="*/ 2147483647 w 67"/>
                <a:gd name="T35" fmla="*/ 2147483647 h 62"/>
                <a:gd name="T36" fmla="*/ 2147483647 w 67"/>
                <a:gd name="T37" fmla="*/ 2147483647 h 62"/>
                <a:gd name="T38" fmla="*/ 2147483647 w 67"/>
                <a:gd name="T39" fmla="*/ 2147483647 h 62"/>
                <a:gd name="T40" fmla="*/ 2147483647 w 67"/>
                <a:gd name="T41" fmla="*/ 2147483647 h 62"/>
                <a:gd name="T42" fmla="*/ 2147483647 w 67"/>
                <a:gd name="T43" fmla="*/ 2147483647 h 62"/>
                <a:gd name="T44" fmla="*/ 2147483647 w 67"/>
                <a:gd name="T45" fmla="*/ 2147483647 h 62"/>
                <a:gd name="T46" fmla="*/ 2147483647 w 67"/>
                <a:gd name="T47" fmla="*/ 2147483647 h 62"/>
                <a:gd name="T48" fmla="*/ 2147483647 w 67"/>
                <a:gd name="T49" fmla="*/ 2147483647 h 62"/>
                <a:gd name="T50" fmla="*/ 2147483647 w 67"/>
                <a:gd name="T51" fmla="*/ 2147483647 h 62"/>
                <a:gd name="T52" fmla="*/ 2147483647 w 67"/>
                <a:gd name="T53" fmla="*/ 2147483647 h 62"/>
                <a:gd name="T54" fmla="*/ 2147483647 w 67"/>
                <a:gd name="T55" fmla="*/ 2147483647 h 62"/>
                <a:gd name="T56" fmla="*/ 2147483647 w 67"/>
                <a:gd name="T57" fmla="*/ 2147483647 h 62"/>
                <a:gd name="T58" fmla="*/ 2147483647 w 67"/>
                <a:gd name="T59" fmla="*/ 2147483647 h 62"/>
                <a:gd name="T60" fmla="*/ 2147483647 w 67"/>
                <a:gd name="T61" fmla="*/ 2147483647 h 62"/>
                <a:gd name="T62" fmla="*/ 2147483647 w 67"/>
                <a:gd name="T63" fmla="*/ 2147483647 h 62"/>
                <a:gd name="T64" fmla="*/ 2147483647 w 67"/>
                <a:gd name="T65" fmla="*/ 2147483647 h 62"/>
                <a:gd name="T66" fmla="*/ 2147483647 w 67"/>
                <a:gd name="T67" fmla="*/ 2147483647 h 62"/>
                <a:gd name="T68" fmla="*/ 2147483647 w 67"/>
                <a:gd name="T69" fmla="*/ 2147483647 h 62"/>
                <a:gd name="T70" fmla="*/ 2147483647 w 67"/>
                <a:gd name="T71" fmla="*/ 2147483647 h 62"/>
                <a:gd name="T72" fmla="*/ 2147483647 w 67"/>
                <a:gd name="T73" fmla="*/ 2147483647 h 62"/>
                <a:gd name="T74" fmla="*/ 2147483647 w 67"/>
                <a:gd name="T75" fmla="*/ 2147483647 h 62"/>
                <a:gd name="T76" fmla="*/ 2147483647 w 67"/>
                <a:gd name="T77" fmla="*/ 2147483647 h 62"/>
                <a:gd name="T78" fmla="*/ 2147483647 w 67"/>
                <a:gd name="T79" fmla="*/ 2147483647 h 62"/>
                <a:gd name="T80" fmla="*/ 2147483647 w 67"/>
                <a:gd name="T81" fmla="*/ 2147483647 h 62"/>
                <a:gd name="T82" fmla="*/ 2147483647 w 67"/>
                <a:gd name="T83" fmla="*/ 2147483647 h 62"/>
                <a:gd name="T84" fmla="*/ 2147483647 w 67"/>
                <a:gd name="T85" fmla="*/ 2147483647 h 62"/>
                <a:gd name="T86" fmla="*/ 2147483647 w 67"/>
                <a:gd name="T87" fmla="*/ 2147483647 h 62"/>
                <a:gd name="T88" fmla="*/ 2147483647 w 67"/>
                <a:gd name="T89" fmla="*/ 2147483647 h 62"/>
                <a:gd name="T90" fmla="*/ 2147483647 w 67"/>
                <a:gd name="T91" fmla="*/ 2147483647 h 62"/>
                <a:gd name="T92" fmla="*/ 2147483647 w 67"/>
                <a:gd name="T93" fmla="*/ 2147483647 h 62"/>
                <a:gd name="T94" fmla="*/ 2147483647 w 67"/>
                <a:gd name="T95" fmla="*/ 2147483647 h 62"/>
                <a:gd name="T96" fmla="*/ 0 w 67"/>
                <a:gd name="T97" fmla="*/ 2147483647 h 62"/>
                <a:gd name="T98" fmla="*/ 0 w 67"/>
                <a:gd name="T99" fmla="*/ 2147483647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solidFill>
              <a:schemeClr val="bg1"/>
            </a:solidFill>
            <a:ln w="12700" cmpd="sng">
              <a:solidFill>
                <a:schemeClr val="tx1"/>
              </a:solidFill>
              <a:prstDash val="solid"/>
              <a:round/>
              <a:headEnd/>
              <a:tailEnd/>
            </a:ln>
          </p:spPr>
          <p:txBody>
            <a:bodyPr/>
            <a:lstStyle/>
            <a:p>
              <a:endParaRPr lang="de-DE"/>
            </a:p>
          </p:txBody>
        </p:sp>
        <p:sp>
          <p:nvSpPr>
            <p:cNvPr id="30906" name="Freeform 24"/>
            <p:cNvSpPr>
              <a:spLocks/>
            </p:cNvSpPr>
            <p:nvPr/>
          </p:nvSpPr>
          <p:spPr bwMode="auto">
            <a:xfrm>
              <a:off x="1491" y="1614"/>
              <a:ext cx="553" cy="897"/>
            </a:xfrm>
            <a:custGeom>
              <a:avLst/>
              <a:gdLst>
                <a:gd name="T0" fmla="*/ 2147483647 w 108"/>
                <a:gd name="T1" fmla="*/ 2147483647 h 184"/>
                <a:gd name="T2" fmla="*/ 2147483647 w 108"/>
                <a:gd name="T3" fmla="*/ 2147483647 h 184"/>
                <a:gd name="T4" fmla="*/ 2147483647 w 108"/>
                <a:gd name="T5" fmla="*/ 2147483647 h 184"/>
                <a:gd name="T6" fmla="*/ 2147483647 w 108"/>
                <a:gd name="T7" fmla="*/ 2147483647 h 184"/>
                <a:gd name="T8" fmla="*/ 2147483647 w 108"/>
                <a:gd name="T9" fmla="*/ 2147483647 h 184"/>
                <a:gd name="T10" fmla="*/ 2147483647 w 108"/>
                <a:gd name="T11" fmla="*/ 2147483647 h 184"/>
                <a:gd name="T12" fmla="*/ 2147483647 w 108"/>
                <a:gd name="T13" fmla="*/ 2147483647 h 184"/>
                <a:gd name="T14" fmla="*/ 2147483647 w 108"/>
                <a:gd name="T15" fmla="*/ 2147483647 h 184"/>
                <a:gd name="T16" fmla="*/ 2147483647 w 108"/>
                <a:gd name="T17" fmla="*/ 2147483647 h 184"/>
                <a:gd name="T18" fmla="*/ 2147483647 w 108"/>
                <a:gd name="T19" fmla="*/ 2147483647 h 184"/>
                <a:gd name="T20" fmla="*/ 2147483647 w 108"/>
                <a:gd name="T21" fmla="*/ 2147483647 h 184"/>
                <a:gd name="T22" fmla="*/ 2147483647 w 108"/>
                <a:gd name="T23" fmla="*/ 2147483647 h 184"/>
                <a:gd name="T24" fmla="*/ 2147483647 w 108"/>
                <a:gd name="T25" fmla="*/ 2147483647 h 184"/>
                <a:gd name="T26" fmla="*/ 2147483647 w 108"/>
                <a:gd name="T27" fmla="*/ 2147483647 h 184"/>
                <a:gd name="T28" fmla="*/ 2147483647 w 108"/>
                <a:gd name="T29" fmla="*/ 2147483647 h 184"/>
                <a:gd name="T30" fmla="*/ 2147483647 w 108"/>
                <a:gd name="T31" fmla="*/ 2147483647 h 184"/>
                <a:gd name="T32" fmla="*/ 2147483647 w 108"/>
                <a:gd name="T33" fmla="*/ 2147483647 h 184"/>
                <a:gd name="T34" fmla="*/ 2147483647 w 108"/>
                <a:gd name="T35" fmla="*/ 2147483647 h 184"/>
                <a:gd name="T36" fmla="*/ 2147483647 w 108"/>
                <a:gd name="T37" fmla="*/ 2147483647 h 184"/>
                <a:gd name="T38" fmla="*/ 2147483647 w 108"/>
                <a:gd name="T39" fmla="*/ 2147483647 h 184"/>
                <a:gd name="T40" fmla="*/ 2147483647 w 108"/>
                <a:gd name="T41" fmla="*/ 2147483647 h 184"/>
                <a:gd name="T42" fmla="*/ 2147483647 w 108"/>
                <a:gd name="T43" fmla="*/ 2147483647 h 184"/>
                <a:gd name="T44" fmla="*/ 2147483647 w 108"/>
                <a:gd name="T45" fmla="*/ 2147483647 h 184"/>
                <a:gd name="T46" fmla="*/ 2147483647 w 108"/>
                <a:gd name="T47" fmla="*/ 2147483647 h 184"/>
                <a:gd name="T48" fmla="*/ 2147483647 w 108"/>
                <a:gd name="T49" fmla="*/ 2147483647 h 184"/>
                <a:gd name="T50" fmla="*/ 2147483647 w 108"/>
                <a:gd name="T51" fmla="*/ 2147483647 h 184"/>
                <a:gd name="T52" fmla="*/ 2147483647 w 108"/>
                <a:gd name="T53" fmla="*/ 2147483647 h 184"/>
                <a:gd name="T54" fmla="*/ 2147483647 w 108"/>
                <a:gd name="T55" fmla="*/ 2147483647 h 184"/>
                <a:gd name="T56" fmla="*/ 2147483647 w 108"/>
                <a:gd name="T57" fmla="*/ 2147483647 h 184"/>
                <a:gd name="T58" fmla="*/ 2147483647 w 108"/>
                <a:gd name="T59" fmla="*/ 2147483647 h 184"/>
                <a:gd name="T60" fmla="*/ 2147483647 w 108"/>
                <a:gd name="T61" fmla="*/ 2147483647 h 184"/>
                <a:gd name="T62" fmla="*/ 0 w 108"/>
                <a:gd name="T63" fmla="*/ 2147483647 h 184"/>
                <a:gd name="T64" fmla="*/ 0 w 108"/>
                <a:gd name="T65" fmla="*/ 2147483647 h 184"/>
                <a:gd name="T66" fmla="*/ 2147483647 w 108"/>
                <a:gd name="T67" fmla="*/ 2147483647 h 184"/>
                <a:gd name="T68" fmla="*/ 2147483647 w 108"/>
                <a:gd name="T69" fmla="*/ 2147483647 h 184"/>
                <a:gd name="T70" fmla="*/ 2147483647 w 108"/>
                <a:gd name="T71" fmla="*/ 2147483647 h 184"/>
                <a:gd name="T72" fmla="*/ 2147483647 w 108"/>
                <a:gd name="T73" fmla="*/ 2147483647 h 184"/>
                <a:gd name="T74" fmla="*/ 2147483647 w 108"/>
                <a:gd name="T75" fmla="*/ 2147483647 h 184"/>
                <a:gd name="T76" fmla="*/ 2147483647 w 108"/>
                <a:gd name="T77" fmla="*/ 2147483647 h 184"/>
                <a:gd name="T78" fmla="*/ 2147483647 w 108"/>
                <a:gd name="T79" fmla="*/ 2147483647 h 184"/>
                <a:gd name="T80" fmla="*/ 2147483647 w 108"/>
                <a:gd name="T81" fmla="*/ 2147483647 h 184"/>
                <a:gd name="T82" fmla="*/ 2147483647 w 108"/>
                <a:gd name="T83" fmla="*/ 2147483647 h 184"/>
                <a:gd name="T84" fmla="*/ 2147483647 w 108"/>
                <a:gd name="T85" fmla="*/ 2147483647 h 184"/>
                <a:gd name="T86" fmla="*/ 2147483647 w 108"/>
                <a:gd name="T87" fmla="*/ 2147483647 h 184"/>
                <a:gd name="T88" fmla="*/ 2147483647 w 108"/>
                <a:gd name="T89" fmla="*/ 2147483647 h 184"/>
                <a:gd name="T90" fmla="*/ 2147483647 w 108"/>
                <a:gd name="T91" fmla="*/ 2147483647 h 184"/>
                <a:gd name="T92" fmla="*/ 2147483647 w 108"/>
                <a:gd name="T93" fmla="*/ 2147483647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AAC8F5"/>
            </a:solidFill>
            <a:ln w="12700" cmpd="sng">
              <a:solidFill>
                <a:schemeClr val="tx1"/>
              </a:solidFill>
              <a:prstDash val="solid"/>
              <a:round/>
              <a:headEnd/>
              <a:tailEnd/>
            </a:ln>
          </p:spPr>
          <p:txBody>
            <a:bodyPr/>
            <a:lstStyle/>
            <a:p>
              <a:endParaRPr lang="de-DE"/>
            </a:p>
          </p:txBody>
        </p:sp>
        <p:sp>
          <p:nvSpPr>
            <p:cNvPr id="30907" name="Freeform 25"/>
            <p:cNvSpPr>
              <a:spLocks/>
            </p:cNvSpPr>
            <p:nvPr/>
          </p:nvSpPr>
          <p:spPr bwMode="auto">
            <a:xfrm>
              <a:off x="2356" y="1545"/>
              <a:ext cx="483" cy="381"/>
            </a:xfrm>
            <a:custGeom>
              <a:avLst/>
              <a:gdLst>
                <a:gd name="T0" fmla="*/ 2147483647 w 94"/>
                <a:gd name="T1" fmla="*/ 2147483647 h 78"/>
                <a:gd name="T2" fmla="*/ 2147483647 w 94"/>
                <a:gd name="T3" fmla="*/ 2147483647 h 78"/>
                <a:gd name="T4" fmla="*/ 2147483647 w 94"/>
                <a:gd name="T5" fmla="*/ 2147483647 h 78"/>
                <a:gd name="T6" fmla="*/ 2147483647 w 94"/>
                <a:gd name="T7" fmla="*/ 0 h 78"/>
                <a:gd name="T8" fmla="*/ 2147483647 w 94"/>
                <a:gd name="T9" fmla="*/ 2147483647 h 78"/>
                <a:gd name="T10" fmla="*/ 2147483647 w 94"/>
                <a:gd name="T11" fmla="*/ 2147483647 h 78"/>
                <a:gd name="T12" fmla="*/ 2147483647 w 94"/>
                <a:gd name="T13" fmla="*/ 2147483647 h 78"/>
                <a:gd name="T14" fmla="*/ 0 w 94"/>
                <a:gd name="T15" fmla="*/ 2147483647 h 78"/>
                <a:gd name="T16" fmla="*/ 2147483647 w 94"/>
                <a:gd name="T17" fmla="*/ 2147483647 h 78"/>
                <a:gd name="T18" fmla="*/ 2147483647 w 94"/>
                <a:gd name="T19" fmla="*/ 2147483647 h 78"/>
                <a:gd name="T20" fmla="*/ 2147483647 w 94"/>
                <a:gd name="T21" fmla="*/ 2147483647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chemeClr val="bg1"/>
            </a:solidFill>
            <a:ln w="12700" cmpd="sng">
              <a:solidFill>
                <a:schemeClr val="tx1"/>
              </a:solidFill>
              <a:prstDash val="solid"/>
              <a:round/>
              <a:headEnd/>
              <a:tailEnd/>
            </a:ln>
          </p:spPr>
          <p:txBody>
            <a:bodyPr/>
            <a:lstStyle/>
            <a:p>
              <a:endParaRPr lang="de-DE"/>
            </a:p>
          </p:txBody>
        </p:sp>
        <p:sp>
          <p:nvSpPr>
            <p:cNvPr id="30908" name="Freeform 26"/>
            <p:cNvSpPr>
              <a:spLocks/>
            </p:cNvSpPr>
            <p:nvPr/>
          </p:nvSpPr>
          <p:spPr bwMode="auto">
            <a:xfrm>
              <a:off x="2434" y="1892"/>
              <a:ext cx="508" cy="375"/>
            </a:xfrm>
            <a:custGeom>
              <a:avLst/>
              <a:gdLst>
                <a:gd name="T0" fmla="*/ 0 w 99"/>
                <a:gd name="T1" fmla="*/ 2147483647 h 77"/>
                <a:gd name="T2" fmla="*/ 2147483647 w 99"/>
                <a:gd name="T3" fmla="*/ 0 h 77"/>
                <a:gd name="T4" fmla="*/ 2147483647 w 99"/>
                <a:gd name="T5" fmla="*/ 2147483647 h 77"/>
                <a:gd name="T6" fmla="*/ 2147483647 w 99"/>
                <a:gd name="T7" fmla="*/ 2147483647 h 77"/>
                <a:gd name="T8" fmla="*/ 2147483647 w 99"/>
                <a:gd name="T9" fmla="*/ 2147483647 h 77"/>
                <a:gd name="T10" fmla="*/ 2147483647 w 99"/>
                <a:gd name="T11" fmla="*/ 2147483647 h 77"/>
                <a:gd name="T12" fmla="*/ 2147483647 w 99"/>
                <a:gd name="T13" fmla="*/ 2147483647 h 77"/>
                <a:gd name="T14" fmla="*/ 0 w 99"/>
                <a:gd name="T15" fmla="*/ 2147483647 h 77"/>
                <a:gd name="T16" fmla="*/ 0 w 99"/>
                <a:gd name="T17" fmla="*/ 2147483647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rgbClr val="AAC8F5"/>
            </a:solidFill>
            <a:ln w="12700" cmpd="sng">
              <a:solidFill>
                <a:schemeClr val="tx1"/>
              </a:solidFill>
              <a:prstDash val="solid"/>
              <a:round/>
              <a:headEnd/>
              <a:tailEnd/>
            </a:ln>
          </p:spPr>
          <p:txBody>
            <a:bodyPr/>
            <a:lstStyle/>
            <a:p>
              <a:endParaRPr lang="de-DE"/>
            </a:p>
          </p:txBody>
        </p:sp>
        <p:sp>
          <p:nvSpPr>
            <p:cNvPr id="30909" name="Freeform 27"/>
            <p:cNvSpPr>
              <a:spLocks/>
            </p:cNvSpPr>
            <p:nvPr/>
          </p:nvSpPr>
          <p:spPr bwMode="auto">
            <a:xfrm>
              <a:off x="2368" y="2218"/>
              <a:ext cx="485" cy="478"/>
            </a:xfrm>
            <a:custGeom>
              <a:avLst/>
              <a:gdLst>
                <a:gd name="T0" fmla="*/ 2147483647 w 95"/>
                <a:gd name="T1" fmla="*/ 0 h 98"/>
                <a:gd name="T2" fmla="*/ 0 w 95"/>
                <a:gd name="T3" fmla="*/ 2147483647 h 98"/>
                <a:gd name="T4" fmla="*/ 0 w 95"/>
                <a:gd name="T5" fmla="*/ 2147483647 h 98"/>
                <a:gd name="T6" fmla="*/ 2147483647 w 95"/>
                <a:gd name="T7" fmla="*/ 2147483647 h 98"/>
                <a:gd name="T8" fmla="*/ 2147483647 w 95"/>
                <a:gd name="T9" fmla="*/ 2147483647 h 98"/>
                <a:gd name="T10" fmla="*/ 2147483647 w 95"/>
                <a:gd name="T11" fmla="*/ 2147483647 h 98"/>
                <a:gd name="T12" fmla="*/ 2147483647 w 95"/>
                <a:gd name="T13" fmla="*/ 2147483647 h 98"/>
                <a:gd name="T14" fmla="*/ 2147483647 w 95"/>
                <a:gd name="T15" fmla="*/ 2147483647 h 98"/>
                <a:gd name="T16" fmla="*/ 2147483647 w 95"/>
                <a:gd name="T17" fmla="*/ 2147483647 h 98"/>
                <a:gd name="T18" fmla="*/ 2147483647 w 95"/>
                <a:gd name="T19" fmla="*/ 2147483647 h 98"/>
                <a:gd name="T20" fmla="*/ 2147483647 w 95"/>
                <a:gd name="T21" fmla="*/ 2147483647 h 98"/>
                <a:gd name="T22" fmla="*/ 2147483647 w 95"/>
                <a:gd name="T23" fmla="*/ 2147483647 h 98"/>
                <a:gd name="T24" fmla="*/ 2147483647 w 95"/>
                <a:gd name="T25" fmla="*/ 2147483647 h 98"/>
                <a:gd name="T26" fmla="*/ 2147483647 w 95"/>
                <a:gd name="T27" fmla="*/ 2147483647 h 98"/>
                <a:gd name="T28" fmla="*/ 2147483647 w 95"/>
                <a:gd name="T29" fmla="*/ 2147483647 h 98"/>
                <a:gd name="T30" fmla="*/ 2147483647 w 95"/>
                <a:gd name="T31" fmla="*/ 2147483647 h 98"/>
                <a:gd name="T32" fmla="*/ 2147483647 w 95"/>
                <a:gd name="T33" fmla="*/ 0 h 98"/>
                <a:gd name="T34" fmla="*/ 2147483647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rgbClr val="AAC8F5"/>
            </a:solidFill>
            <a:ln w="12700" cmpd="sng">
              <a:solidFill>
                <a:schemeClr val="tx1"/>
              </a:solidFill>
              <a:prstDash val="solid"/>
              <a:round/>
              <a:headEnd/>
              <a:tailEnd/>
            </a:ln>
          </p:spPr>
          <p:txBody>
            <a:bodyPr/>
            <a:lstStyle/>
            <a:p>
              <a:endParaRPr lang="de-DE"/>
            </a:p>
          </p:txBody>
        </p:sp>
        <p:sp>
          <p:nvSpPr>
            <p:cNvPr id="30910" name="Freeform 28"/>
            <p:cNvSpPr>
              <a:spLocks/>
            </p:cNvSpPr>
            <p:nvPr/>
          </p:nvSpPr>
          <p:spPr bwMode="auto">
            <a:xfrm>
              <a:off x="2552" y="2306"/>
              <a:ext cx="969" cy="898"/>
            </a:xfrm>
            <a:custGeom>
              <a:avLst/>
              <a:gdLst>
                <a:gd name="T0" fmla="*/ 2147483647 w 189"/>
                <a:gd name="T1" fmla="*/ 2147483647 h 184"/>
                <a:gd name="T2" fmla="*/ 2147483647 w 189"/>
                <a:gd name="T3" fmla="*/ 2147483647 h 184"/>
                <a:gd name="T4" fmla="*/ 2147483647 w 189"/>
                <a:gd name="T5" fmla="*/ 2147483647 h 184"/>
                <a:gd name="T6" fmla="*/ 2147483647 w 189"/>
                <a:gd name="T7" fmla="*/ 2147483647 h 184"/>
                <a:gd name="T8" fmla="*/ 2147483647 w 189"/>
                <a:gd name="T9" fmla="*/ 2147483647 h 184"/>
                <a:gd name="T10" fmla="*/ 2147483647 w 189"/>
                <a:gd name="T11" fmla="*/ 2147483647 h 184"/>
                <a:gd name="T12" fmla="*/ 2147483647 w 189"/>
                <a:gd name="T13" fmla="*/ 2147483647 h 184"/>
                <a:gd name="T14" fmla="*/ 2147483647 w 189"/>
                <a:gd name="T15" fmla="*/ 2147483647 h 184"/>
                <a:gd name="T16" fmla="*/ 2147483647 w 189"/>
                <a:gd name="T17" fmla="*/ 2147483647 h 184"/>
                <a:gd name="T18" fmla="*/ 2147483647 w 189"/>
                <a:gd name="T19" fmla="*/ 2147483647 h 184"/>
                <a:gd name="T20" fmla="*/ 2147483647 w 189"/>
                <a:gd name="T21" fmla="*/ 2147483647 h 184"/>
                <a:gd name="T22" fmla="*/ 2147483647 w 189"/>
                <a:gd name="T23" fmla="*/ 2147483647 h 184"/>
                <a:gd name="T24" fmla="*/ 2147483647 w 189"/>
                <a:gd name="T25" fmla="*/ 2147483647 h 184"/>
                <a:gd name="T26" fmla="*/ 2147483647 w 189"/>
                <a:gd name="T27" fmla="*/ 2147483647 h 184"/>
                <a:gd name="T28" fmla="*/ 2147483647 w 189"/>
                <a:gd name="T29" fmla="*/ 2147483647 h 184"/>
                <a:gd name="T30" fmla="*/ 2147483647 w 189"/>
                <a:gd name="T31" fmla="*/ 0 h 184"/>
                <a:gd name="T32" fmla="*/ 0 w 189"/>
                <a:gd name="T33" fmla="*/ 2147483647 h 184"/>
                <a:gd name="T34" fmla="*/ 2147483647 w 189"/>
                <a:gd name="T35" fmla="*/ 2147483647 h 184"/>
                <a:gd name="T36" fmla="*/ 2147483647 w 189"/>
                <a:gd name="T37" fmla="*/ 2147483647 h 184"/>
                <a:gd name="T38" fmla="*/ 2147483647 w 189"/>
                <a:gd name="T39" fmla="*/ 2147483647 h 184"/>
                <a:gd name="T40" fmla="*/ 2147483647 w 189"/>
                <a:gd name="T41" fmla="*/ 2147483647 h 184"/>
                <a:gd name="T42" fmla="*/ 2147483647 w 189"/>
                <a:gd name="T43" fmla="*/ 2147483647 h 184"/>
                <a:gd name="T44" fmla="*/ 2147483647 w 189"/>
                <a:gd name="T45" fmla="*/ 2147483647 h 184"/>
                <a:gd name="T46" fmla="*/ 2147483647 w 189"/>
                <a:gd name="T47" fmla="*/ 2147483647 h 184"/>
                <a:gd name="T48" fmla="*/ 2147483647 w 189"/>
                <a:gd name="T49" fmla="*/ 2147483647 h 184"/>
                <a:gd name="T50" fmla="*/ 2147483647 w 189"/>
                <a:gd name="T51" fmla="*/ 2147483647 h 184"/>
                <a:gd name="T52" fmla="*/ 2147483647 w 189"/>
                <a:gd name="T53" fmla="*/ 2147483647 h 184"/>
                <a:gd name="T54" fmla="*/ 2147483647 w 189"/>
                <a:gd name="T55" fmla="*/ 2147483647 h 184"/>
                <a:gd name="T56" fmla="*/ 2147483647 w 189"/>
                <a:gd name="T57" fmla="*/ 2147483647 h 184"/>
                <a:gd name="T58" fmla="*/ 2147483647 w 189"/>
                <a:gd name="T59" fmla="*/ 2147483647 h 184"/>
                <a:gd name="T60" fmla="*/ 2147483647 w 189"/>
                <a:gd name="T61" fmla="*/ 2147483647 h 184"/>
                <a:gd name="T62" fmla="*/ 2147483647 w 189"/>
                <a:gd name="T63" fmla="*/ 2147483647 h 184"/>
                <a:gd name="T64" fmla="*/ 2147483647 w 189"/>
                <a:gd name="T65" fmla="*/ 2147483647 h 184"/>
                <a:gd name="T66" fmla="*/ 2147483647 w 189"/>
                <a:gd name="T67" fmla="*/ 2147483647 h 184"/>
                <a:gd name="T68" fmla="*/ 2147483647 w 189"/>
                <a:gd name="T69" fmla="*/ 2147483647 h 184"/>
                <a:gd name="T70" fmla="*/ 2147483647 w 189"/>
                <a:gd name="T71" fmla="*/ 2147483647 h 184"/>
                <a:gd name="T72" fmla="*/ 2147483647 w 189"/>
                <a:gd name="T73" fmla="*/ 2147483647 h 184"/>
                <a:gd name="T74" fmla="*/ 2147483647 w 189"/>
                <a:gd name="T75" fmla="*/ 2147483647 h 184"/>
                <a:gd name="T76" fmla="*/ 2147483647 w 189"/>
                <a:gd name="T77" fmla="*/ 2147483647 h 184"/>
                <a:gd name="T78" fmla="*/ 2147483647 w 189"/>
                <a:gd name="T79" fmla="*/ 2147483647 h 184"/>
                <a:gd name="T80" fmla="*/ 2147483647 w 189"/>
                <a:gd name="T81" fmla="*/ 2147483647 h 184"/>
                <a:gd name="T82" fmla="*/ 2147483647 w 189"/>
                <a:gd name="T83" fmla="*/ 2147483647 h 184"/>
                <a:gd name="T84" fmla="*/ 2147483647 w 189"/>
                <a:gd name="T85" fmla="*/ 2147483647 h 184"/>
                <a:gd name="T86" fmla="*/ 2147483647 w 189"/>
                <a:gd name="T87" fmla="*/ 2147483647 h 184"/>
                <a:gd name="T88" fmla="*/ 2147483647 w 189"/>
                <a:gd name="T89" fmla="*/ 2147483647 h 184"/>
                <a:gd name="T90" fmla="*/ 2147483647 w 189"/>
                <a:gd name="T91" fmla="*/ 2147483647 h 184"/>
                <a:gd name="T92" fmla="*/ 2147483647 w 189"/>
                <a:gd name="T93" fmla="*/ 2147483647 h 184"/>
                <a:gd name="T94" fmla="*/ 2147483647 w 189"/>
                <a:gd name="T95" fmla="*/ 2147483647 h 184"/>
                <a:gd name="T96" fmla="*/ 2147483647 w 189"/>
                <a:gd name="T97" fmla="*/ 2147483647 h 184"/>
                <a:gd name="T98" fmla="*/ 2147483647 w 189"/>
                <a:gd name="T99" fmla="*/ 2147483647 h 184"/>
                <a:gd name="T100" fmla="*/ 2147483647 w 189"/>
                <a:gd name="T101" fmla="*/ 2147483647 h 184"/>
                <a:gd name="T102" fmla="*/ 2147483647 w 189"/>
                <a:gd name="T103" fmla="*/ 2147483647 h 184"/>
                <a:gd name="T104" fmla="*/ 2147483647 w 189"/>
                <a:gd name="T105" fmla="*/ 2147483647 h 184"/>
                <a:gd name="T106" fmla="*/ 2147483647 w 189"/>
                <a:gd name="T107" fmla="*/ 2147483647 h 184"/>
                <a:gd name="T108" fmla="*/ 2147483647 w 189"/>
                <a:gd name="T109" fmla="*/ 2147483647 h 184"/>
                <a:gd name="T110" fmla="*/ 2147483647 w 189"/>
                <a:gd name="T111" fmla="*/ 2147483647 h 184"/>
                <a:gd name="T112" fmla="*/ 2147483647 w 189"/>
                <a:gd name="T113" fmla="*/ 2147483647 h 184"/>
                <a:gd name="T114" fmla="*/ 2147483647 w 189"/>
                <a:gd name="T115" fmla="*/ 2147483647 h 184"/>
                <a:gd name="T116" fmla="*/ 2147483647 w 189"/>
                <a:gd name="T117" fmla="*/ 2147483647 h 184"/>
                <a:gd name="T118" fmla="*/ 2147483647 w 189"/>
                <a:gd name="T119" fmla="*/ 2147483647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11" name="Freeform 29"/>
            <p:cNvSpPr>
              <a:spLocks/>
            </p:cNvSpPr>
            <p:nvPr/>
          </p:nvSpPr>
          <p:spPr bwMode="auto">
            <a:xfrm>
              <a:off x="4372" y="1453"/>
              <a:ext cx="522" cy="380"/>
            </a:xfrm>
            <a:custGeom>
              <a:avLst/>
              <a:gdLst>
                <a:gd name="T0" fmla="*/ 2147483647 w 102"/>
                <a:gd name="T1" fmla="*/ 2147483647 h 78"/>
                <a:gd name="T2" fmla="*/ 2147483647 w 102"/>
                <a:gd name="T3" fmla="*/ 2147483647 h 78"/>
                <a:gd name="T4" fmla="*/ 2147483647 w 102"/>
                <a:gd name="T5" fmla="*/ 2147483647 h 78"/>
                <a:gd name="T6" fmla="*/ 2147483647 w 102"/>
                <a:gd name="T7" fmla="*/ 2147483647 h 78"/>
                <a:gd name="T8" fmla="*/ 2147483647 w 102"/>
                <a:gd name="T9" fmla="*/ 2147483647 h 78"/>
                <a:gd name="T10" fmla="*/ 2147483647 w 102"/>
                <a:gd name="T11" fmla="*/ 2147483647 h 78"/>
                <a:gd name="T12" fmla="*/ 2147483647 w 102"/>
                <a:gd name="T13" fmla="*/ 2147483647 h 78"/>
                <a:gd name="T14" fmla="*/ 2147483647 w 102"/>
                <a:gd name="T15" fmla="*/ 2147483647 h 78"/>
                <a:gd name="T16" fmla="*/ 2147483647 w 102"/>
                <a:gd name="T17" fmla="*/ 2147483647 h 78"/>
                <a:gd name="T18" fmla="*/ 2147483647 w 102"/>
                <a:gd name="T19" fmla="*/ 2147483647 h 78"/>
                <a:gd name="T20" fmla="*/ 2147483647 w 102"/>
                <a:gd name="T21" fmla="*/ 2147483647 h 78"/>
                <a:gd name="T22" fmla="*/ 2147483647 w 102"/>
                <a:gd name="T23" fmla="*/ 2147483647 h 78"/>
                <a:gd name="T24" fmla="*/ 2147483647 w 102"/>
                <a:gd name="T25" fmla="*/ 2147483647 h 78"/>
                <a:gd name="T26" fmla="*/ 2147483647 w 102"/>
                <a:gd name="T27" fmla="*/ 2147483647 h 78"/>
                <a:gd name="T28" fmla="*/ 2147483647 w 102"/>
                <a:gd name="T29" fmla="*/ 2147483647 h 78"/>
                <a:gd name="T30" fmla="*/ 2147483647 w 102"/>
                <a:gd name="T31" fmla="*/ 2147483647 h 78"/>
                <a:gd name="T32" fmla="*/ 2147483647 w 102"/>
                <a:gd name="T33" fmla="*/ 2147483647 h 78"/>
                <a:gd name="T34" fmla="*/ 2147483647 w 102"/>
                <a:gd name="T35" fmla="*/ 2147483647 h 78"/>
                <a:gd name="T36" fmla="*/ 2147483647 w 102"/>
                <a:gd name="T37" fmla="*/ 2147483647 h 78"/>
                <a:gd name="T38" fmla="*/ 2147483647 w 102"/>
                <a:gd name="T39" fmla="*/ 2147483647 h 78"/>
                <a:gd name="T40" fmla="*/ 2147483647 w 102"/>
                <a:gd name="T41" fmla="*/ 2147483647 h 78"/>
                <a:gd name="T42" fmla="*/ 2147483647 w 102"/>
                <a:gd name="T43" fmla="*/ 2147483647 h 78"/>
                <a:gd name="T44" fmla="*/ 2147483647 w 102"/>
                <a:gd name="T45" fmla="*/ 2147483647 h 78"/>
                <a:gd name="T46" fmla="*/ 2147483647 w 102"/>
                <a:gd name="T47" fmla="*/ 2147483647 h 78"/>
                <a:gd name="T48" fmla="*/ 2147483647 w 102"/>
                <a:gd name="T49" fmla="*/ 2147483647 h 78"/>
                <a:gd name="T50" fmla="*/ 2147483647 w 102"/>
                <a:gd name="T51" fmla="*/ 2147483647 h 78"/>
                <a:gd name="T52" fmla="*/ 2147483647 w 102"/>
                <a:gd name="T53" fmla="*/ 0 h 78"/>
                <a:gd name="T54" fmla="*/ 2147483647 w 102"/>
                <a:gd name="T55" fmla="*/ 2147483647 h 78"/>
                <a:gd name="T56" fmla="*/ 2147483647 w 102"/>
                <a:gd name="T57" fmla="*/ 2147483647 h 78"/>
                <a:gd name="T58" fmla="*/ 2147483647 w 102"/>
                <a:gd name="T59" fmla="*/ 2147483647 h 78"/>
                <a:gd name="T60" fmla="*/ 2147483647 w 102"/>
                <a:gd name="T61" fmla="*/ 2147483647 h 78"/>
                <a:gd name="T62" fmla="*/ 2147483647 w 102"/>
                <a:gd name="T63" fmla="*/ 2147483647 h 78"/>
                <a:gd name="T64" fmla="*/ 2147483647 w 102"/>
                <a:gd name="T65" fmla="*/ 2147483647 h 78"/>
                <a:gd name="T66" fmla="*/ 2147483647 w 102"/>
                <a:gd name="T67" fmla="*/ 2147483647 h 78"/>
                <a:gd name="T68" fmla="*/ 2147483647 w 102"/>
                <a:gd name="T69" fmla="*/ 2147483647 h 78"/>
                <a:gd name="T70" fmla="*/ 2147483647 w 102"/>
                <a:gd name="T71" fmla="*/ 2147483647 h 78"/>
                <a:gd name="T72" fmla="*/ 2147483647 w 102"/>
                <a:gd name="T73" fmla="*/ 2147483647 h 78"/>
                <a:gd name="T74" fmla="*/ 2147483647 w 102"/>
                <a:gd name="T75" fmla="*/ 2147483647 h 78"/>
                <a:gd name="T76" fmla="*/ 2147483647 w 102"/>
                <a:gd name="T77" fmla="*/ 2147483647 h 78"/>
                <a:gd name="T78" fmla="*/ 2147483647 w 102"/>
                <a:gd name="T79" fmla="*/ 2147483647 h 78"/>
                <a:gd name="T80" fmla="*/ 2147483647 w 102"/>
                <a:gd name="T81" fmla="*/ 2147483647 h 78"/>
                <a:gd name="T82" fmla="*/ 2147483647 w 102"/>
                <a:gd name="T83" fmla="*/ 2147483647 h 78"/>
                <a:gd name="T84" fmla="*/ 2147483647 w 102"/>
                <a:gd name="T85" fmla="*/ 2147483647 h 78"/>
                <a:gd name="T86" fmla="*/ 2147483647 w 102"/>
                <a:gd name="T87" fmla="*/ 2147483647 h 78"/>
                <a:gd name="T88" fmla="*/ 2147483647 w 102"/>
                <a:gd name="T89" fmla="*/ 2147483647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AAC8F5"/>
            </a:solidFill>
            <a:ln w="12700" cmpd="sng">
              <a:solidFill>
                <a:schemeClr val="tx1"/>
              </a:solidFill>
              <a:prstDash val="solid"/>
              <a:round/>
              <a:headEnd/>
              <a:tailEnd/>
            </a:ln>
          </p:spPr>
          <p:txBody>
            <a:bodyPr/>
            <a:lstStyle/>
            <a:p>
              <a:endParaRPr lang="de-DE"/>
            </a:p>
          </p:txBody>
        </p:sp>
        <p:sp>
          <p:nvSpPr>
            <p:cNvPr id="30912" name="Freeform 30"/>
            <p:cNvSpPr>
              <a:spLocks/>
            </p:cNvSpPr>
            <p:nvPr/>
          </p:nvSpPr>
          <p:spPr bwMode="auto">
            <a:xfrm>
              <a:off x="4720" y="1428"/>
              <a:ext cx="118" cy="205"/>
            </a:xfrm>
            <a:custGeom>
              <a:avLst/>
              <a:gdLst>
                <a:gd name="T0" fmla="*/ 0 w 23"/>
                <a:gd name="T1" fmla="*/ 2147483647 h 42"/>
                <a:gd name="T2" fmla="*/ 2147483647 w 23"/>
                <a:gd name="T3" fmla="*/ 2147483647 h 42"/>
                <a:gd name="T4" fmla="*/ 0 w 23"/>
                <a:gd name="T5" fmla="*/ 2147483647 h 42"/>
                <a:gd name="T6" fmla="*/ 2147483647 w 23"/>
                <a:gd name="T7" fmla="*/ 2147483647 h 42"/>
                <a:gd name="T8" fmla="*/ 2147483647 w 23"/>
                <a:gd name="T9" fmla="*/ 2147483647 h 42"/>
                <a:gd name="T10" fmla="*/ 2147483647 w 23"/>
                <a:gd name="T11" fmla="*/ 2147483647 h 42"/>
                <a:gd name="T12" fmla="*/ 2147483647 w 23"/>
                <a:gd name="T13" fmla="*/ 2147483647 h 42"/>
                <a:gd name="T14" fmla="*/ 2147483647 w 23"/>
                <a:gd name="T15" fmla="*/ 2147483647 h 42"/>
                <a:gd name="T16" fmla="*/ 2147483647 w 23"/>
                <a:gd name="T17" fmla="*/ 2147483647 h 42"/>
                <a:gd name="T18" fmla="*/ 2147483647 w 23"/>
                <a:gd name="T19" fmla="*/ 2147483647 h 42"/>
                <a:gd name="T20" fmla="*/ 2147483647 w 23"/>
                <a:gd name="T21" fmla="*/ 2147483647 h 42"/>
                <a:gd name="T22" fmla="*/ 2147483647 w 23"/>
                <a:gd name="T23" fmla="*/ 2147483647 h 42"/>
                <a:gd name="T24" fmla="*/ 2147483647 w 23"/>
                <a:gd name="T25" fmla="*/ 2147483647 h 42"/>
                <a:gd name="T26" fmla="*/ 2147483647 w 23"/>
                <a:gd name="T27" fmla="*/ 2147483647 h 42"/>
                <a:gd name="T28" fmla="*/ 2147483647 w 23"/>
                <a:gd name="T29" fmla="*/ 2147483647 h 42"/>
                <a:gd name="T30" fmla="*/ 2147483647 w 23"/>
                <a:gd name="T31" fmla="*/ 2147483647 h 42"/>
                <a:gd name="T32" fmla="*/ 2147483647 w 23"/>
                <a:gd name="T33" fmla="*/ 2147483647 h 42"/>
                <a:gd name="T34" fmla="*/ 2147483647 w 23"/>
                <a:gd name="T35" fmla="*/ 2147483647 h 42"/>
                <a:gd name="T36" fmla="*/ 2147483647 w 23"/>
                <a:gd name="T37" fmla="*/ 2147483647 h 42"/>
                <a:gd name="T38" fmla="*/ 2147483647 w 23"/>
                <a:gd name="T39" fmla="*/ 2147483647 h 42"/>
                <a:gd name="T40" fmla="*/ 2147483647 w 23"/>
                <a:gd name="T41" fmla="*/ 2147483647 h 42"/>
                <a:gd name="T42" fmla="*/ 2147483647 w 23"/>
                <a:gd name="T43" fmla="*/ 2147483647 h 42"/>
                <a:gd name="T44" fmla="*/ 2147483647 w 23"/>
                <a:gd name="T45" fmla="*/ 2147483647 h 42"/>
                <a:gd name="T46" fmla="*/ 2147483647 w 23"/>
                <a:gd name="T47" fmla="*/ 2147483647 h 42"/>
                <a:gd name="T48" fmla="*/ 2147483647 w 23"/>
                <a:gd name="T49" fmla="*/ 2147483647 h 42"/>
                <a:gd name="T50" fmla="*/ 2147483647 w 23"/>
                <a:gd name="T51" fmla="*/ 2147483647 h 42"/>
                <a:gd name="T52" fmla="*/ 2147483647 w 23"/>
                <a:gd name="T53" fmla="*/ 2147483647 h 42"/>
                <a:gd name="T54" fmla="*/ 2147483647 w 23"/>
                <a:gd name="T55" fmla="*/ 2147483647 h 42"/>
                <a:gd name="T56" fmla="*/ 2147483647 w 23"/>
                <a:gd name="T57" fmla="*/ 2147483647 h 42"/>
                <a:gd name="T58" fmla="*/ 2147483647 w 23"/>
                <a:gd name="T59" fmla="*/ 2147483647 h 42"/>
                <a:gd name="T60" fmla="*/ 2147483647 w 23"/>
                <a:gd name="T61" fmla="*/ 2147483647 h 42"/>
                <a:gd name="T62" fmla="*/ 2147483647 w 23"/>
                <a:gd name="T63" fmla="*/ 2147483647 h 42"/>
                <a:gd name="T64" fmla="*/ 2147483647 w 23"/>
                <a:gd name="T65" fmla="*/ 2147483647 h 42"/>
                <a:gd name="T66" fmla="*/ 2147483647 w 23"/>
                <a:gd name="T67" fmla="*/ 2147483647 h 42"/>
                <a:gd name="T68" fmla="*/ 2147483647 w 23"/>
                <a:gd name="T69" fmla="*/ 2147483647 h 42"/>
                <a:gd name="T70" fmla="*/ 2147483647 w 23"/>
                <a:gd name="T71" fmla="*/ 2147483647 h 42"/>
                <a:gd name="T72" fmla="*/ 2147483647 w 23"/>
                <a:gd name="T73" fmla="*/ 2147483647 h 42"/>
                <a:gd name="T74" fmla="*/ 2147483647 w 23"/>
                <a:gd name="T75" fmla="*/ 2147483647 h 42"/>
                <a:gd name="T76" fmla="*/ 2147483647 w 23"/>
                <a:gd name="T77" fmla="*/ 2147483647 h 42"/>
                <a:gd name="T78" fmla="*/ 2147483647 w 23"/>
                <a:gd name="T79" fmla="*/ 2147483647 h 42"/>
                <a:gd name="T80" fmla="*/ 2147483647 w 23"/>
                <a:gd name="T81" fmla="*/ 0 h 42"/>
                <a:gd name="T82" fmla="*/ 0 w 23"/>
                <a:gd name="T83" fmla="*/ 2147483647 h 42"/>
                <a:gd name="T84" fmla="*/ 0 w 23"/>
                <a:gd name="T85" fmla="*/ 2147483647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rgbClr val="6987EB"/>
            </a:solidFill>
            <a:ln w="12700" cmpd="sng">
              <a:solidFill>
                <a:schemeClr val="tx1"/>
              </a:solidFill>
              <a:prstDash val="solid"/>
              <a:round/>
              <a:headEnd/>
              <a:tailEnd/>
            </a:ln>
          </p:spPr>
          <p:txBody>
            <a:bodyPr/>
            <a:lstStyle/>
            <a:p>
              <a:endParaRPr lang="de-DE"/>
            </a:p>
          </p:txBody>
        </p:sp>
        <p:grpSp>
          <p:nvGrpSpPr>
            <p:cNvPr id="30913" name="Group 31"/>
            <p:cNvGrpSpPr>
              <a:grpSpLocks/>
            </p:cNvGrpSpPr>
            <p:nvPr/>
          </p:nvGrpSpPr>
          <p:grpSpPr bwMode="auto">
            <a:xfrm>
              <a:off x="728" y="2448"/>
              <a:ext cx="1266" cy="876"/>
              <a:chOff x="728" y="2532"/>
              <a:chExt cx="1266" cy="876"/>
            </a:xfrm>
          </p:grpSpPr>
          <p:sp>
            <p:nvSpPr>
              <p:cNvPr id="30948" name="Freeform 32"/>
              <p:cNvSpPr>
                <a:spLocks/>
              </p:cNvSpPr>
              <p:nvPr/>
            </p:nvSpPr>
            <p:spPr bwMode="auto">
              <a:xfrm>
                <a:off x="1031" y="2532"/>
                <a:ext cx="963" cy="780"/>
              </a:xfrm>
              <a:custGeom>
                <a:avLst/>
                <a:gdLst>
                  <a:gd name="T0" fmla="*/ 2147483647 w 188"/>
                  <a:gd name="T1" fmla="*/ 2147483647 h 160"/>
                  <a:gd name="T2" fmla="*/ 2147483647 w 188"/>
                  <a:gd name="T3" fmla="*/ 2147483647 h 160"/>
                  <a:gd name="T4" fmla="*/ 2147483647 w 188"/>
                  <a:gd name="T5" fmla="*/ 2147483647 h 160"/>
                  <a:gd name="T6" fmla="*/ 2147483647 w 188"/>
                  <a:gd name="T7" fmla="*/ 2147483647 h 160"/>
                  <a:gd name="T8" fmla="*/ 2147483647 w 188"/>
                  <a:gd name="T9" fmla="*/ 2147483647 h 160"/>
                  <a:gd name="T10" fmla="*/ 2147483647 w 188"/>
                  <a:gd name="T11" fmla="*/ 2147483647 h 160"/>
                  <a:gd name="T12" fmla="*/ 2147483647 w 188"/>
                  <a:gd name="T13" fmla="*/ 2147483647 h 160"/>
                  <a:gd name="T14" fmla="*/ 2147483647 w 188"/>
                  <a:gd name="T15" fmla="*/ 2147483647 h 160"/>
                  <a:gd name="T16" fmla="*/ 2147483647 w 188"/>
                  <a:gd name="T17" fmla="*/ 2147483647 h 160"/>
                  <a:gd name="T18" fmla="*/ 2147483647 w 188"/>
                  <a:gd name="T19" fmla="*/ 2147483647 h 160"/>
                  <a:gd name="T20" fmla="*/ 2147483647 w 188"/>
                  <a:gd name="T21" fmla="*/ 2147483647 h 160"/>
                  <a:gd name="T22" fmla="*/ 2147483647 w 188"/>
                  <a:gd name="T23" fmla="*/ 2147483647 h 160"/>
                  <a:gd name="T24" fmla="*/ 2147483647 w 188"/>
                  <a:gd name="T25" fmla="*/ 2147483647 h 160"/>
                  <a:gd name="T26" fmla="*/ 2147483647 w 188"/>
                  <a:gd name="T27" fmla="*/ 2147483647 h 160"/>
                  <a:gd name="T28" fmla="*/ 2147483647 w 188"/>
                  <a:gd name="T29" fmla="*/ 2147483647 h 160"/>
                  <a:gd name="T30" fmla="*/ 2147483647 w 188"/>
                  <a:gd name="T31" fmla="*/ 2147483647 h 160"/>
                  <a:gd name="T32" fmla="*/ 2147483647 w 188"/>
                  <a:gd name="T33" fmla="*/ 2147483647 h 160"/>
                  <a:gd name="T34" fmla="*/ 2147483647 w 188"/>
                  <a:gd name="T35" fmla="*/ 2147483647 h 160"/>
                  <a:gd name="T36" fmla="*/ 2147483647 w 188"/>
                  <a:gd name="T37" fmla="*/ 2147483647 h 160"/>
                  <a:gd name="T38" fmla="*/ 2147483647 w 188"/>
                  <a:gd name="T39" fmla="*/ 2147483647 h 160"/>
                  <a:gd name="T40" fmla="*/ 2147483647 w 188"/>
                  <a:gd name="T41" fmla="*/ 2147483647 h 160"/>
                  <a:gd name="T42" fmla="*/ 2147483647 w 188"/>
                  <a:gd name="T43" fmla="*/ 2147483647 h 160"/>
                  <a:gd name="T44" fmla="*/ 2147483647 w 188"/>
                  <a:gd name="T45" fmla="*/ 2147483647 h 160"/>
                  <a:gd name="T46" fmla="*/ 2147483647 w 188"/>
                  <a:gd name="T47" fmla="*/ 2147483647 h 160"/>
                  <a:gd name="T48" fmla="*/ 2147483647 w 188"/>
                  <a:gd name="T49" fmla="*/ 2147483647 h 160"/>
                  <a:gd name="T50" fmla="*/ 2147483647 w 188"/>
                  <a:gd name="T51" fmla="*/ 2147483647 h 160"/>
                  <a:gd name="T52" fmla="*/ 2147483647 w 188"/>
                  <a:gd name="T53" fmla="*/ 2147483647 h 160"/>
                  <a:gd name="T54" fmla="*/ 2147483647 w 188"/>
                  <a:gd name="T55" fmla="*/ 2147483647 h 160"/>
                  <a:gd name="T56" fmla="*/ 2147483647 w 188"/>
                  <a:gd name="T57" fmla="*/ 2147483647 h 160"/>
                  <a:gd name="T58" fmla="*/ 2147483647 w 188"/>
                  <a:gd name="T59" fmla="*/ 2147483647 h 160"/>
                  <a:gd name="T60" fmla="*/ 2147483647 w 188"/>
                  <a:gd name="T61" fmla="*/ 2147483647 h 160"/>
                  <a:gd name="T62" fmla="*/ 2147483647 w 188"/>
                  <a:gd name="T63" fmla="*/ 2147483647 h 160"/>
                  <a:gd name="T64" fmla="*/ 2147483647 w 188"/>
                  <a:gd name="T65" fmla="*/ 2147483647 h 160"/>
                  <a:gd name="T66" fmla="*/ 2147483647 w 188"/>
                  <a:gd name="T67" fmla="*/ 2147483647 h 160"/>
                  <a:gd name="T68" fmla="*/ 2147483647 w 188"/>
                  <a:gd name="T69" fmla="*/ 2147483647 h 160"/>
                  <a:gd name="T70" fmla="*/ 2147483647 w 188"/>
                  <a:gd name="T71" fmla="*/ 2147483647 h 160"/>
                  <a:gd name="T72" fmla="*/ 2147483647 w 188"/>
                  <a:gd name="T73" fmla="*/ 2147483647 h 160"/>
                  <a:gd name="T74" fmla="*/ 2147483647 w 188"/>
                  <a:gd name="T75" fmla="*/ 2147483647 h 160"/>
                  <a:gd name="T76" fmla="*/ 2147483647 w 188"/>
                  <a:gd name="T77" fmla="*/ 2147483647 h 160"/>
                  <a:gd name="T78" fmla="*/ 2147483647 w 188"/>
                  <a:gd name="T79" fmla="*/ 2147483647 h 160"/>
                  <a:gd name="T80" fmla="*/ 2147483647 w 188"/>
                  <a:gd name="T81" fmla="*/ 2147483647 h 160"/>
                  <a:gd name="T82" fmla="*/ 2147483647 w 188"/>
                  <a:gd name="T83" fmla="*/ 2147483647 h 160"/>
                  <a:gd name="T84" fmla="*/ 2147483647 w 188"/>
                  <a:gd name="T85" fmla="*/ 2147483647 h 160"/>
                  <a:gd name="T86" fmla="*/ 2147483647 w 188"/>
                  <a:gd name="T87" fmla="*/ 2147483647 h 160"/>
                  <a:gd name="T88" fmla="*/ 2147483647 w 188"/>
                  <a:gd name="T89" fmla="*/ 2147483647 h 160"/>
                  <a:gd name="T90" fmla="*/ 2147483647 w 188"/>
                  <a:gd name="T91" fmla="*/ 2147483647 h 160"/>
                  <a:gd name="T92" fmla="*/ 2147483647 w 188"/>
                  <a:gd name="T93" fmla="*/ 0 h 160"/>
                  <a:gd name="T94" fmla="*/ 2147483647 w 188"/>
                  <a:gd name="T95" fmla="*/ 2147483647 h 160"/>
                  <a:gd name="T96" fmla="*/ 2147483647 w 188"/>
                  <a:gd name="T97" fmla="*/ 2147483647 h 160"/>
                  <a:gd name="T98" fmla="*/ 2147483647 w 188"/>
                  <a:gd name="T99" fmla="*/ 2147483647 h 160"/>
                  <a:gd name="T100" fmla="*/ 2147483647 w 188"/>
                  <a:gd name="T101" fmla="*/ 2147483647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chemeClr val="bg1"/>
              </a:solidFill>
              <a:ln w="12700" cmpd="sng">
                <a:solidFill>
                  <a:schemeClr val="tx1"/>
                </a:solidFill>
                <a:prstDash val="solid"/>
                <a:round/>
                <a:headEnd/>
                <a:tailEnd/>
              </a:ln>
            </p:spPr>
            <p:txBody>
              <a:bodyPr/>
              <a:lstStyle/>
              <a:p>
                <a:endParaRPr lang="de-DE"/>
              </a:p>
            </p:txBody>
          </p:sp>
          <p:sp>
            <p:nvSpPr>
              <p:cNvPr id="30949" name="Freeform 33"/>
              <p:cNvSpPr>
                <a:spLocks/>
              </p:cNvSpPr>
              <p:nvPr/>
            </p:nvSpPr>
            <p:spPr bwMode="auto">
              <a:xfrm>
                <a:off x="995" y="3308"/>
                <a:ext cx="20" cy="14"/>
              </a:xfrm>
              <a:custGeom>
                <a:avLst/>
                <a:gdLst>
                  <a:gd name="T0" fmla="*/ 2147483647 w 4"/>
                  <a:gd name="T1" fmla="*/ 2147483647 h 3"/>
                  <a:gd name="T2" fmla="*/ 2147483647 w 4"/>
                  <a:gd name="T3" fmla="*/ 2147483647 h 3"/>
                  <a:gd name="T4" fmla="*/ 2147483647 w 4"/>
                  <a:gd name="T5" fmla="*/ 2147483647 h 3"/>
                  <a:gd name="T6" fmla="*/ 2147483647 w 4"/>
                  <a:gd name="T7" fmla="*/ 2147483647 h 3"/>
                  <a:gd name="T8" fmla="*/ 2147483647 w 4"/>
                  <a:gd name="T9" fmla="*/ 2147483647 h 3"/>
                  <a:gd name="T10" fmla="*/ 2147483647 w 4"/>
                  <a:gd name="T11" fmla="*/ 2147483647 h 3"/>
                  <a:gd name="T12" fmla="*/ 2147483647 w 4"/>
                  <a:gd name="T13" fmla="*/ 2147483647 h 3"/>
                  <a:gd name="T14" fmla="*/ 2147483647 w 4"/>
                  <a:gd name="T15" fmla="*/ 0 h 3"/>
                  <a:gd name="T16" fmla="*/ 2147483647 w 4"/>
                  <a:gd name="T17" fmla="*/ 0 h 3"/>
                  <a:gd name="T18" fmla="*/ 0 w 4"/>
                  <a:gd name="T19" fmla="*/ 2147483647 h 3"/>
                  <a:gd name="T20" fmla="*/ 0 w 4"/>
                  <a:gd name="T21" fmla="*/ 2147483647 h 3"/>
                  <a:gd name="T22" fmla="*/ 0 w 4"/>
                  <a:gd name="T23" fmla="*/ 2147483647 h 3"/>
                  <a:gd name="T24" fmla="*/ 0 w 4"/>
                  <a:gd name="T25" fmla="*/ 2147483647 h 3"/>
                  <a:gd name="T26" fmla="*/ 0 w 4"/>
                  <a:gd name="T27" fmla="*/ 2147483647 h 3"/>
                  <a:gd name="T28" fmla="*/ 0 w 4"/>
                  <a:gd name="T29" fmla="*/ 2147483647 h 3"/>
                  <a:gd name="T30" fmla="*/ 0 w 4"/>
                  <a:gd name="T31" fmla="*/ 2147483647 h 3"/>
                  <a:gd name="T32" fmla="*/ 0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2147483647 w 4"/>
                  <a:gd name="T45" fmla="*/ 2147483647 h 3"/>
                  <a:gd name="T46" fmla="*/ 2147483647 w 4"/>
                  <a:gd name="T47" fmla="*/ 2147483647 h 3"/>
                  <a:gd name="T48" fmla="*/ 2147483647 w 4"/>
                  <a:gd name="T49" fmla="*/ 2147483647 h 3"/>
                  <a:gd name="T50" fmla="*/ 2147483647 w 4"/>
                  <a:gd name="T51" fmla="*/ 2147483647 h 3"/>
                  <a:gd name="T52" fmla="*/ 2147483647 w 4"/>
                  <a:gd name="T53" fmla="*/ 2147483647 h 3"/>
                  <a:gd name="T54" fmla="*/ 2147483647 w 4"/>
                  <a:gd name="T55" fmla="*/ 2147483647 h 3"/>
                  <a:gd name="T56" fmla="*/ 2147483647 w 4"/>
                  <a:gd name="T57" fmla="*/ 2147483647 h 3"/>
                  <a:gd name="T58" fmla="*/ 2147483647 w 4"/>
                  <a:gd name="T59" fmla="*/ 2147483647 h 3"/>
                  <a:gd name="T60" fmla="*/ 2147483647 w 4"/>
                  <a:gd name="T61" fmla="*/ 2147483647 h 3"/>
                  <a:gd name="T62" fmla="*/ 2147483647 w 4"/>
                  <a:gd name="T63" fmla="*/ 2147483647 h 3"/>
                  <a:gd name="T64" fmla="*/ 2147483647 w 4"/>
                  <a:gd name="T65" fmla="*/ 0 h 3"/>
                  <a:gd name="T66" fmla="*/ 2147483647 w 4"/>
                  <a:gd name="T67" fmla="*/ 0 h 3"/>
                  <a:gd name="T68" fmla="*/ 2147483647 w 4"/>
                  <a:gd name="T69" fmla="*/ 0 h 3"/>
                  <a:gd name="T70" fmla="*/ 2147483647 w 4"/>
                  <a:gd name="T71" fmla="*/ 0 h 3"/>
                  <a:gd name="T72" fmla="*/ 2147483647 w 4"/>
                  <a:gd name="T73" fmla="*/ 2147483647 h 3"/>
                  <a:gd name="T74" fmla="*/ 2147483647 w 4"/>
                  <a:gd name="T75" fmla="*/ 2147483647 h 3"/>
                  <a:gd name="T76" fmla="*/ 2147483647 w 4"/>
                  <a:gd name="T77" fmla="*/ 2147483647 h 3"/>
                  <a:gd name="T78" fmla="*/ 2147483647 w 4"/>
                  <a:gd name="T79" fmla="*/ 2147483647 h 3"/>
                  <a:gd name="T80" fmla="*/ 2147483647 w 4"/>
                  <a:gd name="T81" fmla="*/ 2147483647 h 3"/>
                  <a:gd name="T82" fmla="*/ 2147483647 w 4"/>
                  <a:gd name="T83" fmla="*/ 2147483647 h 3"/>
                  <a:gd name="T84" fmla="*/ 2147483647 w 4"/>
                  <a:gd name="T85" fmla="*/ 2147483647 h 3"/>
                  <a:gd name="T86" fmla="*/ 2147483647 w 4"/>
                  <a:gd name="T87" fmla="*/ 2147483647 h 3"/>
                  <a:gd name="T88" fmla="*/ 2147483647 w 4"/>
                  <a:gd name="T89" fmla="*/ 2147483647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chemeClr val="bg1"/>
              </a:solidFill>
              <a:ln w="12700" cmpd="sng">
                <a:solidFill>
                  <a:schemeClr val="tx1"/>
                </a:solidFill>
                <a:prstDash val="solid"/>
                <a:round/>
                <a:headEnd/>
                <a:tailEnd/>
              </a:ln>
            </p:spPr>
            <p:txBody>
              <a:bodyPr/>
              <a:lstStyle/>
              <a:p>
                <a:endParaRPr lang="de-DE"/>
              </a:p>
            </p:txBody>
          </p:sp>
          <p:sp>
            <p:nvSpPr>
              <p:cNvPr id="30950" name="Freeform 34"/>
              <p:cNvSpPr>
                <a:spLocks/>
              </p:cNvSpPr>
              <p:nvPr/>
            </p:nvSpPr>
            <p:spPr bwMode="auto">
              <a:xfrm>
                <a:off x="949" y="3310"/>
                <a:ext cx="46" cy="30"/>
              </a:xfrm>
              <a:custGeom>
                <a:avLst/>
                <a:gdLst>
                  <a:gd name="T0" fmla="*/ 2147483647 w 9"/>
                  <a:gd name="T1" fmla="*/ 0 h 6"/>
                  <a:gd name="T2" fmla="*/ 2147483647 w 9"/>
                  <a:gd name="T3" fmla="*/ 0 h 6"/>
                  <a:gd name="T4" fmla="*/ 2147483647 w 9"/>
                  <a:gd name="T5" fmla="*/ 2147483647 h 6"/>
                  <a:gd name="T6" fmla="*/ 2147483647 w 9"/>
                  <a:gd name="T7" fmla="*/ 2147483647 h 6"/>
                  <a:gd name="T8" fmla="*/ 2147483647 w 9"/>
                  <a:gd name="T9" fmla="*/ 2147483647 h 6"/>
                  <a:gd name="T10" fmla="*/ 2147483647 w 9"/>
                  <a:gd name="T11" fmla="*/ 2147483647 h 6"/>
                  <a:gd name="T12" fmla="*/ 2147483647 w 9"/>
                  <a:gd name="T13" fmla="*/ 2147483647 h 6"/>
                  <a:gd name="T14" fmla="*/ 2147483647 w 9"/>
                  <a:gd name="T15" fmla="*/ 2147483647 h 6"/>
                  <a:gd name="T16" fmla="*/ 2147483647 w 9"/>
                  <a:gd name="T17" fmla="*/ 2147483647 h 6"/>
                  <a:gd name="T18" fmla="*/ 2147483647 w 9"/>
                  <a:gd name="T19" fmla="*/ 2147483647 h 6"/>
                  <a:gd name="T20" fmla="*/ 2147483647 w 9"/>
                  <a:gd name="T21" fmla="*/ 2147483647 h 6"/>
                  <a:gd name="T22" fmla="*/ 0 w 9"/>
                  <a:gd name="T23" fmla="*/ 2147483647 h 6"/>
                  <a:gd name="T24" fmla="*/ 0 w 9"/>
                  <a:gd name="T25" fmla="*/ 2147483647 h 6"/>
                  <a:gd name="T26" fmla="*/ 0 w 9"/>
                  <a:gd name="T27" fmla="*/ 2147483647 h 6"/>
                  <a:gd name="T28" fmla="*/ 0 w 9"/>
                  <a:gd name="T29" fmla="*/ 2147483647 h 6"/>
                  <a:gd name="T30" fmla="*/ 0 w 9"/>
                  <a:gd name="T31" fmla="*/ 2147483647 h 6"/>
                  <a:gd name="T32" fmla="*/ 0 w 9"/>
                  <a:gd name="T33" fmla="*/ 2147483647 h 6"/>
                  <a:gd name="T34" fmla="*/ 0 w 9"/>
                  <a:gd name="T35" fmla="*/ 2147483647 h 6"/>
                  <a:gd name="T36" fmla="*/ 0 w 9"/>
                  <a:gd name="T37" fmla="*/ 2147483647 h 6"/>
                  <a:gd name="T38" fmla="*/ 2147483647 w 9"/>
                  <a:gd name="T39" fmla="*/ 2147483647 h 6"/>
                  <a:gd name="T40" fmla="*/ 2147483647 w 9"/>
                  <a:gd name="T41" fmla="*/ 2147483647 h 6"/>
                  <a:gd name="T42" fmla="*/ 2147483647 w 9"/>
                  <a:gd name="T43" fmla="*/ 2147483647 h 6"/>
                  <a:gd name="T44" fmla="*/ 2147483647 w 9"/>
                  <a:gd name="T45" fmla="*/ 2147483647 h 6"/>
                  <a:gd name="T46" fmla="*/ 2147483647 w 9"/>
                  <a:gd name="T47" fmla="*/ 2147483647 h 6"/>
                  <a:gd name="T48" fmla="*/ 2147483647 w 9"/>
                  <a:gd name="T49" fmla="*/ 2147483647 h 6"/>
                  <a:gd name="T50" fmla="*/ 2147483647 w 9"/>
                  <a:gd name="T51" fmla="*/ 2147483647 h 6"/>
                  <a:gd name="T52" fmla="*/ 2147483647 w 9"/>
                  <a:gd name="T53" fmla="*/ 2147483647 h 6"/>
                  <a:gd name="T54" fmla="*/ 2147483647 w 9"/>
                  <a:gd name="T55" fmla="*/ 2147483647 h 6"/>
                  <a:gd name="T56" fmla="*/ 2147483647 w 9"/>
                  <a:gd name="T57" fmla="*/ 0 h 6"/>
                  <a:gd name="T58" fmla="*/ 2147483647 w 9"/>
                  <a:gd name="T59" fmla="*/ 0 h 6"/>
                  <a:gd name="T60" fmla="*/ 2147483647 w 9"/>
                  <a:gd name="T61" fmla="*/ 0 h 6"/>
                  <a:gd name="T62" fmla="*/ 2147483647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chemeClr val="bg1"/>
              </a:solidFill>
              <a:ln w="12700" cmpd="sng">
                <a:solidFill>
                  <a:schemeClr val="tx1"/>
                </a:solidFill>
                <a:prstDash val="solid"/>
                <a:round/>
                <a:headEnd/>
                <a:tailEnd/>
              </a:ln>
            </p:spPr>
            <p:txBody>
              <a:bodyPr/>
              <a:lstStyle/>
              <a:p>
                <a:endParaRPr lang="de-DE"/>
              </a:p>
            </p:txBody>
          </p:sp>
          <p:sp>
            <p:nvSpPr>
              <p:cNvPr id="30951" name="Freeform 35"/>
              <p:cNvSpPr>
                <a:spLocks/>
              </p:cNvSpPr>
              <p:nvPr/>
            </p:nvSpPr>
            <p:spPr bwMode="auto">
              <a:xfrm>
                <a:off x="903" y="3332"/>
                <a:ext cx="46" cy="34"/>
              </a:xfrm>
              <a:custGeom>
                <a:avLst/>
                <a:gdLst>
                  <a:gd name="T0" fmla="*/ 2147483647 w 9"/>
                  <a:gd name="T1" fmla="*/ 2147483647 h 7"/>
                  <a:gd name="T2" fmla="*/ 2147483647 w 9"/>
                  <a:gd name="T3" fmla="*/ 2147483647 h 7"/>
                  <a:gd name="T4" fmla="*/ 2147483647 w 9"/>
                  <a:gd name="T5" fmla="*/ 2147483647 h 7"/>
                  <a:gd name="T6" fmla="*/ 2147483647 w 9"/>
                  <a:gd name="T7" fmla="*/ 2147483647 h 7"/>
                  <a:gd name="T8" fmla="*/ 2147483647 w 9"/>
                  <a:gd name="T9" fmla="*/ 2147483647 h 7"/>
                  <a:gd name="T10" fmla="*/ 2147483647 w 9"/>
                  <a:gd name="T11" fmla="*/ 2147483647 h 7"/>
                  <a:gd name="T12" fmla="*/ 2147483647 w 9"/>
                  <a:gd name="T13" fmla="*/ 2147483647 h 7"/>
                  <a:gd name="T14" fmla="*/ 0 w 9"/>
                  <a:gd name="T15" fmla="*/ 2147483647 h 7"/>
                  <a:gd name="T16" fmla="*/ 2147483647 w 9"/>
                  <a:gd name="T17" fmla="*/ 2147483647 h 7"/>
                  <a:gd name="T18" fmla="*/ 2147483647 w 9"/>
                  <a:gd name="T19" fmla="*/ 2147483647 h 7"/>
                  <a:gd name="T20" fmla="*/ 2147483647 w 9"/>
                  <a:gd name="T21" fmla="*/ 2147483647 h 7"/>
                  <a:gd name="T22" fmla="*/ 2147483647 w 9"/>
                  <a:gd name="T23" fmla="*/ 2147483647 h 7"/>
                  <a:gd name="T24" fmla="*/ 2147483647 w 9"/>
                  <a:gd name="T25" fmla="*/ 2147483647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chemeClr val="bg1"/>
              </a:solidFill>
              <a:ln w="12700" cmpd="sng">
                <a:solidFill>
                  <a:schemeClr val="tx1"/>
                </a:solidFill>
                <a:prstDash val="solid"/>
                <a:round/>
                <a:headEnd/>
                <a:tailEnd/>
              </a:ln>
            </p:spPr>
            <p:txBody>
              <a:bodyPr/>
              <a:lstStyle/>
              <a:p>
                <a:endParaRPr lang="de-DE"/>
              </a:p>
            </p:txBody>
          </p:sp>
          <p:sp>
            <p:nvSpPr>
              <p:cNvPr id="30952" name="Freeform 36"/>
              <p:cNvSpPr>
                <a:spLocks/>
              </p:cNvSpPr>
              <p:nvPr/>
            </p:nvSpPr>
            <p:spPr bwMode="auto">
              <a:xfrm>
                <a:off x="903" y="3337"/>
                <a:ext cx="41" cy="29"/>
              </a:xfrm>
              <a:custGeom>
                <a:avLst/>
                <a:gdLst>
                  <a:gd name="T0" fmla="*/ 2147483647 w 8"/>
                  <a:gd name="T1" fmla="*/ 2147483647 h 6"/>
                  <a:gd name="T2" fmla="*/ 2147483647 w 8"/>
                  <a:gd name="T3" fmla="*/ 2147483647 h 6"/>
                  <a:gd name="T4" fmla="*/ 2147483647 w 8"/>
                  <a:gd name="T5" fmla="*/ 2147483647 h 6"/>
                  <a:gd name="T6" fmla="*/ 2147483647 w 8"/>
                  <a:gd name="T7" fmla="*/ 0 h 6"/>
                  <a:gd name="T8" fmla="*/ 2147483647 w 8"/>
                  <a:gd name="T9" fmla="*/ 0 h 6"/>
                  <a:gd name="T10" fmla="*/ 2147483647 w 8"/>
                  <a:gd name="T11" fmla="*/ 0 h 6"/>
                  <a:gd name="T12" fmla="*/ 2147483647 w 8"/>
                  <a:gd name="T13" fmla="*/ 0 h 6"/>
                  <a:gd name="T14" fmla="*/ 2147483647 w 8"/>
                  <a:gd name="T15" fmla="*/ 0 h 6"/>
                  <a:gd name="T16" fmla="*/ 2147483647 w 8"/>
                  <a:gd name="T17" fmla="*/ 0 h 6"/>
                  <a:gd name="T18" fmla="*/ 2147483647 w 8"/>
                  <a:gd name="T19" fmla="*/ 0 h 6"/>
                  <a:gd name="T20" fmla="*/ 2147483647 w 8"/>
                  <a:gd name="T21" fmla="*/ 0 h 6"/>
                  <a:gd name="T22" fmla="*/ 2147483647 w 8"/>
                  <a:gd name="T23" fmla="*/ 0 h 6"/>
                  <a:gd name="T24" fmla="*/ 2147483647 w 8"/>
                  <a:gd name="T25" fmla="*/ 0 h 6"/>
                  <a:gd name="T26" fmla="*/ 2147483647 w 8"/>
                  <a:gd name="T27" fmla="*/ 2147483647 h 6"/>
                  <a:gd name="T28" fmla="*/ 2147483647 w 8"/>
                  <a:gd name="T29" fmla="*/ 2147483647 h 6"/>
                  <a:gd name="T30" fmla="*/ 2147483647 w 8"/>
                  <a:gd name="T31" fmla="*/ 2147483647 h 6"/>
                  <a:gd name="T32" fmla="*/ 2147483647 w 8"/>
                  <a:gd name="T33" fmla="*/ 2147483647 h 6"/>
                  <a:gd name="T34" fmla="*/ 2147483647 w 8"/>
                  <a:gd name="T35" fmla="*/ 2147483647 h 6"/>
                  <a:gd name="T36" fmla="*/ 2147483647 w 8"/>
                  <a:gd name="T37" fmla="*/ 2147483647 h 6"/>
                  <a:gd name="T38" fmla="*/ 2147483647 w 8"/>
                  <a:gd name="T39" fmla="*/ 2147483647 h 6"/>
                  <a:gd name="T40" fmla="*/ 2147483647 w 8"/>
                  <a:gd name="T41" fmla="*/ 2147483647 h 6"/>
                  <a:gd name="T42" fmla="*/ 2147483647 w 8"/>
                  <a:gd name="T43" fmla="*/ 2147483647 h 6"/>
                  <a:gd name="T44" fmla="*/ 2147483647 w 8"/>
                  <a:gd name="T45" fmla="*/ 2147483647 h 6"/>
                  <a:gd name="T46" fmla="*/ 2147483647 w 8"/>
                  <a:gd name="T47" fmla="*/ 2147483647 h 6"/>
                  <a:gd name="T48" fmla="*/ 2147483647 w 8"/>
                  <a:gd name="T49" fmla="*/ 2147483647 h 6"/>
                  <a:gd name="T50" fmla="*/ 2147483647 w 8"/>
                  <a:gd name="T51" fmla="*/ 2147483647 h 6"/>
                  <a:gd name="T52" fmla="*/ 2147483647 w 8"/>
                  <a:gd name="T53" fmla="*/ 2147483647 h 6"/>
                  <a:gd name="T54" fmla="*/ 2147483647 w 8"/>
                  <a:gd name="T55" fmla="*/ 2147483647 h 6"/>
                  <a:gd name="T56" fmla="*/ 2147483647 w 8"/>
                  <a:gd name="T57" fmla="*/ 2147483647 h 6"/>
                  <a:gd name="T58" fmla="*/ 2147483647 w 8"/>
                  <a:gd name="T59" fmla="*/ 2147483647 h 6"/>
                  <a:gd name="T60" fmla="*/ 0 w 8"/>
                  <a:gd name="T61" fmla="*/ 2147483647 h 6"/>
                  <a:gd name="T62" fmla="*/ 0 w 8"/>
                  <a:gd name="T63" fmla="*/ 2147483647 h 6"/>
                  <a:gd name="T64" fmla="*/ 0 w 8"/>
                  <a:gd name="T65" fmla="*/ 2147483647 h 6"/>
                  <a:gd name="T66" fmla="*/ 2147483647 w 8"/>
                  <a:gd name="T67" fmla="*/ 2147483647 h 6"/>
                  <a:gd name="T68" fmla="*/ 2147483647 w 8"/>
                  <a:gd name="T69" fmla="*/ 2147483647 h 6"/>
                  <a:gd name="T70" fmla="*/ 2147483647 w 8"/>
                  <a:gd name="T71" fmla="*/ 2147483647 h 6"/>
                  <a:gd name="T72" fmla="*/ 2147483647 w 8"/>
                  <a:gd name="T73" fmla="*/ 2147483647 h 6"/>
                  <a:gd name="T74" fmla="*/ 2147483647 w 8"/>
                  <a:gd name="T75" fmla="*/ 2147483647 h 6"/>
                  <a:gd name="T76" fmla="*/ 2147483647 w 8"/>
                  <a:gd name="T77" fmla="*/ 2147483647 h 6"/>
                  <a:gd name="T78" fmla="*/ 2147483647 w 8"/>
                  <a:gd name="T79" fmla="*/ 2147483647 h 6"/>
                  <a:gd name="T80" fmla="*/ 2147483647 w 8"/>
                  <a:gd name="T81" fmla="*/ 2147483647 h 6"/>
                  <a:gd name="T82" fmla="*/ 2147483647 w 8"/>
                  <a:gd name="T83" fmla="*/ 2147483647 h 6"/>
                  <a:gd name="T84" fmla="*/ 2147483647 w 8"/>
                  <a:gd name="T85" fmla="*/ 2147483647 h 6"/>
                  <a:gd name="T86" fmla="*/ 2147483647 w 8"/>
                  <a:gd name="T87" fmla="*/ 2147483647 h 6"/>
                  <a:gd name="T88" fmla="*/ 2147483647 w 8"/>
                  <a:gd name="T89" fmla="*/ 2147483647 h 6"/>
                  <a:gd name="T90" fmla="*/ 2147483647 w 8"/>
                  <a:gd name="T91" fmla="*/ 2147483647 h 6"/>
                  <a:gd name="T92" fmla="*/ 2147483647 w 8"/>
                  <a:gd name="T93" fmla="*/ 2147483647 h 6"/>
                  <a:gd name="T94" fmla="*/ 2147483647 w 8"/>
                  <a:gd name="T95" fmla="*/ 2147483647 h 6"/>
                  <a:gd name="T96" fmla="*/ 2147483647 w 8"/>
                  <a:gd name="T97" fmla="*/ 2147483647 h 6"/>
                  <a:gd name="T98" fmla="*/ 2147483647 w 8"/>
                  <a:gd name="T99" fmla="*/ 2147483647 h 6"/>
                  <a:gd name="T100" fmla="*/ 2147483647 w 8"/>
                  <a:gd name="T101" fmla="*/ 2147483647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chemeClr val="bg1"/>
              </a:solidFill>
              <a:ln w="12700" cmpd="sng">
                <a:solidFill>
                  <a:schemeClr val="tx1"/>
                </a:solidFill>
                <a:prstDash val="solid"/>
                <a:round/>
                <a:headEnd/>
                <a:tailEnd/>
              </a:ln>
            </p:spPr>
            <p:txBody>
              <a:bodyPr/>
              <a:lstStyle/>
              <a:p>
                <a:endParaRPr lang="de-DE"/>
              </a:p>
            </p:txBody>
          </p:sp>
          <p:sp>
            <p:nvSpPr>
              <p:cNvPr id="30953" name="Freeform 37"/>
              <p:cNvSpPr>
                <a:spLocks/>
              </p:cNvSpPr>
              <p:nvPr/>
            </p:nvSpPr>
            <p:spPr bwMode="auto">
              <a:xfrm>
                <a:off x="877" y="3376"/>
                <a:ext cx="4" cy="5"/>
              </a:xfrm>
              <a:custGeom>
                <a:avLst/>
                <a:gdLst>
                  <a:gd name="T0" fmla="*/ 2147483647 w 1"/>
                  <a:gd name="T1" fmla="*/ 0 h 1"/>
                  <a:gd name="T2" fmla="*/ 0 w 1"/>
                  <a:gd name="T3" fmla="*/ 0 h 1"/>
                  <a:gd name="T4" fmla="*/ 0 w 1"/>
                  <a:gd name="T5" fmla="*/ 2147483647 h 1"/>
                  <a:gd name="T6" fmla="*/ 2147483647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chemeClr val="bg1"/>
              </a:solidFill>
              <a:ln w="12700" cmpd="sng">
                <a:solidFill>
                  <a:schemeClr val="tx1"/>
                </a:solidFill>
                <a:prstDash val="solid"/>
                <a:round/>
                <a:headEnd/>
                <a:tailEnd/>
              </a:ln>
            </p:spPr>
            <p:txBody>
              <a:bodyPr/>
              <a:lstStyle/>
              <a:p>
                <a:endParaRPr lang="de-DE"/>
              </a:p>
            </p:txBody>
          </p:sp>
          <p:sp>
            <p:nvSpPr>
              <p:cNvPr id="30954" name="Freeform 38"/>
              <p:cNvSpPr>
                <a:spLocks/>
              </p:cNvSpPr>
              <p:nvPr/>
            </p:nvSpPr>
            <p:spPr bwMode="auto">
              <a:xfrm>
                <a:off x="877" y="3376"/>
                <a:ext cx="4" cy="5"/>
              </a:xfrm>
              <a:custGeom>
                <a:avLst/>
                <a:gdLst>
                  <a:gd name="T0" fmla="*/ 2147483647 w 1"/>
                  <a:gd name="T1" fmla="*/ 0 h 1"/>
                  <a:gd name="T2" fmla="*/ 2147483647 w 1"/>
                  <a:gd name="T3" fmla="*/ 0 h 1"/>
                  <a:gd name="T4" fmla="*/ 2147483647 w 1"/>
                  <a:gd name="T5" fmla="*/ 0 h 1"/>
                  <a:gd name="T6" fmla="*/ 2147483647 w 1"/>
                  <a:gd name="T7" fmla="*/ 0 h 1"/>
                  <a:gd name="T8" fmla="*/ 0 w 1"/>
                  <a:gd name="T9" fmla="*/ 0 h 1"/>
                  <a:gd name="T10" fmla="*/ 0 w 1"/>
                  <a:gd name="T11" fmla="*/ 0 h 1"/>
                  <a:gd name="T12" fmla="*/ 0 w 1"/>
                  <a:gd name="T13" fmla="*/ 0 h 1"/>
                  <a:gd name="T14" fmla="*/ 0 w 1"/>
                  <a:gd name="T15" fmla="*/ 0 h 1"/>
                  <a:gd name="T16" fmla="*/ 0 w 1"/>
                  <a:gd name="T17" fmla="*/ 2147483647 h 1"/>
                  <a:gd name="T18" fmla="*/ 0 w 1"/>
                  <a:gd name="T19" fmla="*/ 2147483647 h 1"/>
                  <a:gd name="T20" fmla="*/ 0 w 1"/>
                  <a:gd name="T21" fmla="*/ 2147483647 h 1"/>
                  <a:gd name="T22" fmla="*/ 0 w 1"/>
                  <a:gd name="T23" fmla="*/ 2147483647 h 1"/>
                  <a:gd name="T24" fmla="*/ 0 w 1"/>
                  <a:gd name="T25" fmla="*/ 2147483647 h 1"/>
                  <a:gd name="T26" fmla="*/ 2147483647 w 1"/>
                  <a:gd name="T27" fmla="*/ 2147483647 h 1"/>
                  <a:gd name="T28" fmla="*/ 2147483647 w 1"/>
                  <a:gd name="T29" fmla="*/ 0 h 1"/>
                  <a:gd name="T30" fmla="*/ 2147483647 w 1"/>
                  <a:gd name="T31" fmla="*/ 0 h 1"/>
                  <a:gd name="T32" fmla="*/ 2147483647 w 1"/>
                  <a:gd name="T33" fmla="*/ 0 h 1"/>
                  <a:gd name="T34" fmla="*/ 2147483647 w 1"/>
                  <a:gd name="T35" fmla="*/ 0 h 1"/>
                  <a:gd name="T36" fmla="*/ 2147483647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chemeClr val="bg1"/>
              </a:solidFill>
              <a:ln w="12700" cmpd="sng">
                <a:solidFill>
                  <a:schemeClr val="tx1"/>
                </a:solidFill>
                <a:prstDash val="solid"/>
                <a:round/>
                <a:headEnd/>
                <a:tailEnd/>
              </a:ln>
            </p:spPr>
            <p:txBody>
              <a:bodyPr/>
              <a:lstStyle/>
              <a:p>
                <a:endParaRPr lang="de-DE"/>
              </a:p>
            </p:txBody>
          </p:sp>
          <p:sp>
            <p:nvSpPr>
              <p:cNvPr id="30955" name="Freeform 39"/>
              <p:cNvSpPr>
                <a:spLocks/>
              </p:cNvSpPr>
              <p:nvPr/>
            </p:nvSpPr>
            <p:spPr bwMode="auto">
              <a:xfrm>
                <a:off x="836" y="3382"/>
                <a:ext cx="14" cy="14"/>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0 w 3"/>
                  <a:gd name="T13" fmla="*/ 2147483647 h 3"/>
                  <a:gd name="T14" fmla="*/ 2147483647 w 3"/>
                  <a:gd name="T15" fmla="*/ 2147483647 h 3"/>
                  <a:gd name="T16" fmla="*/ 2147483647 w 3"/>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chemeClr val="bg1"/>
              </a:solidFill>
              <a:ln w="12700" cmpd="sng">
                <a:solidFill>
                  <a:schemeClr val="tx1"/>
                </a:solidFill>
                <a:prstDash val="solid"/>
                <a:round/>
                <a:headEnd/>
                <a:tailEnd/>
              </a:ln>
            </p:spPr>
            <p:txBody>
              <a:bodyPr/>
              <a:lstStyle/>
              <a:p>
                <a:endParaRPr lang="de-DE"/>
              </a:p>
            </p:txBody>
          </p:sp>
          <p:sp>
            <p:nvSpPr>
              <p:cNvPr id="30956" name="Freeform 40"/>
              <p:cNvSpPr>
                <a:spLocks/>
              </p:cNvSpPr>
              <p:nvPr/>
            </p:nvSpPr>
            <p:spPr bwMode="auto">
              <a:xfrm>
                <a:off x="840" y="3384"/>
                <a:ext cx="15" cy="9"/>
              </a:xfrm>
              <a:custGeom>
                <a:avLst/>
                <a:gdLst>
                  <a:gd name="T0" fmla="*/ 2147483647 w 3"/>
                  <a:gd name="T1" fmla="*/ 0 h 2"/>
                  <a:gd name="T2" fmla="*/ 2147483647 w 3"/>
                  <a:gd name="T3" fmla="*/ 0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0 h 2"/>
                  <a:gd name="T22" fmla="*/ 2147483647 w 3"/>
                  <a:gd name="T23" fmla="*/ 0 h 2"/>
                  <a:gd name="T24" fmla="*/ 2147483647 w 3"/>
                  <a:gd name="T25" fmla="*/ 2147483647 h 2"/>
                  <a:gd name="T26" fmla="*/ 2147483647 w 3"/>
                  <a:gd name="T27" fmla="*/ 2147483647 h 2"/>
                  <a:gd name="T28" fmla="*/ 2147483647 w 3"/>
                  <a:gd name="T29" fmla="*/ 2147483647 h 2"/>
                  <a:gd name="T30" fmla="*/ 2147483647 w 3"/>
                  <a:gd name="T31" fmla="*/ 2147483647 h 2"/>
                  <a:gd name="T32" fmla="*/ 2147483647 w 3"/>
                  <a:gd name="T33" fmla="*/ 2147483647 h 2"/>
                  <a:gd name="T34" fmla="*/ 2147483647 w 3"/>
                  <a:gd name="T35" fmla="*/ 2147483647 h 2"/>
                  <a:gd name="T36" fmla="*/ 2147483647 w 3"/>
                  <a:gd name="T37" fmla="*/ 2147483647 h 2"/>
                  <a:gd name="T38" fmla="*/ 2147483647 w 3"/>
                  <a:gd name="T39" fmla="*/ 2147483647 h 2"/>
                  <a:gd name="T40" fmla="*/ 2147483647 w 3"/>
                  <a:gd name="T41" fmla="*/ 2147483647 h 2"/>
                  <a:gd name="T42" fmla="*/ 2147483647 w 3"/>
                  <a:gd name="T43" fmla="*/ 2147483647 h 2"/>
                  <a:gd name="T44" fmla="*/ 2147483647 w 3"/>
                  <a:gd name="T45" fmla="*/ 2147483647 h 2"/>
                  <a:gd name="T46" fmla="*/ 2147483647 w 3"/>
                  <a:gd name="T47" fmla="*/ 2147483647 h 2"/>
                  <a:gd name="T48" fmla="*/ 0 w 3"/>
                  <a:gd name="T49" fmla="*/ 2147483647 h 2"/>
                  <a:gd name="T50" fmla="*/ 0 w 3"/>
                  <a:gd name="T51" fmla="*/ 2147483647 h 2"/>
                  <a:gd name="T52" fmla="*/ 0 w 3"/>
                  <a:gd name="T53" fmla="*/ 2147483647 h 2"/>
                  <a:gd name="T54" fmla="*/ 2147483647 w 3"/>
                  <a:gd name="T55" fmla="*/ 2147483647 h 2"/>
                  <a:gd name="T56" fmla="*/ 2147483647 w 3"/>
                  <a:gd name="T57" fmla="*/ 2147483647 h 2"/>
                  <a:gd name="T58" fmla="*/ 2147483647 w 3"/>
                  <a:gd name="T59" fmla="*/ 2147483647 h 2"/>
                  <a:gd name="T60" fmla="*/ 2147483647 w 3"/>
                  <a:gd name="T61" fmla="*/ 0 h 2"/>
                  <a:gd name="T62" fmla="*/ 2147483647 w 3"/>
                  <a:gd name="T63" fmla="*/ 0 h 2"/>
                  <a:gd name="T64" fmla="*/ 2147483647 w 3"/>
                  <a:gd name="T65" fmla="*/ 0 h 2"/>
                  <a:gd name="T66" fmla="*/ 2147483647 w 3"/>
                  <a:gd name="T67" fmla="*/ 0 h 2"/>
                  <a:gd name="T68" fmla="*/ 2147483647 w 3"/>
                  <a:gd name="T69" fmla="*/ 0 h 2"/>
                  <a:gd name="T70" fmla="*/ 2147483647 w 3"/>
                  <a:gd name="T71" fmla="*/ 0 h 2"/>
                  <a:gd name="T72" fmla="*/ 2147483647 w 3"/>
                  <a:gd name="T73" fmla="*/ 0 h 2"/>
                  <a:gd name="T74" fmla="*/ 2147483647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chemeClr val="bg1"/>
              </a:solidFill>
              <a:ln w="12700" cmpd="sng">
                <a:solidFill>
                  <a:schemeClr val="tx1"/>
                </a:solidFill>
                <a:prstDash val="solid"/>
                <a:round/>
                <a:headEnd/>
                <a:tailEnd/>
              </a:ln>
            </p:spPr>
            <p:txBody>
              <a:bodyPr/>
              <a:lstStyle/>
              <a:p>
                <a:endParaRPr lang="de-DE"/>
              </a:p>
            </p:txBody>
          </p:sp>
          <p:sp>
            <p:nvSpPr>
              <p:cNvPr id="30957" name="Freeform 41"/>
              <p:cNvSpPr>
                <a:spLocks/>
              </p:cNvSpPr>
              <p:nvPr/>
            </p:nvSpPr>
            <p:spPr bwMode="auto">
              <a:xfrm>
                <a:off x="796" y="3390"/>
                <a:ext cx="20" cy="10"/>
              </a:xfrm>
              <a:custGeom>
                <a:avLst/>
                <a:gdLst>
                  <a:gd name="T0" fmla="*/ 2147483647 w 4"/>
                  <a:gd name="T1" fmla="*/ 2147483647 h 2"/>
                  <a:gd name="T2" fmla="*/ 2147483647 w 4"/>
                  <a:gd name="T3" fmla="*/ 0 h 2"/>
                  <a:gd name="T4" fmla="*/ 2147483647 w 4"/>
                  <a:gd name="T5" fmla="*/ 0 h 2"/>
                  <a:gd name="T6" fmla="*/ 2147483647 w 4"/>
                  <a:gd name="T7" fmla="*/ 2147483647 h 2"/>
                  <a:gd name="T8" fmla="*/ 2147483647 w 4"/>
                  <a:gd name="T9" fmla="*/ 2147483647 h 2"/>
                  <a:gd name="T10" fmla="*/ 2147483647 w 4"/>
                  <a:gd name="T11" fmla="*/ 2147483647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chemeClr val="bg1"/>
              </a:solidFill>
              <a:ln w="12700" cmpd="sng">
                <a:solidFill>
                  <a:schemeClr val="tx1"/>
                </a:solidFill>
                <a:prstDash val="solid"/>
                <a:round/>
                <a:headEnd/>
                <a:tailEnd/>
              </a:ln>
            </p:spPr>
            <p:txBody>
              <a:bodyPr/>
              <a:lstStyle/>
              <a:p>
                <a:endParaRPr lang="de-DE"/>
              </a:p>
            </p:txBody>
          </p:sp>
          <p:sp>
            <p:nvSpPr>
              <p:cNvPr id="30958" name="Freeform 42"/>
              <p:cNvSpPr>
                <a:spLocks/>
              </p:cNvSpPr>
              <p:nvPr/>
            </p:nvSpPr>
            <p:spPr bwMode="auto">
              <a:xfrm>
                <a:off x="802" y="3390"/>
                <a:ext cx="14" cy="10"/>
              </a:xfrm>
              <a:custGeom>
                <a:avLst/>
                <a:gdLst>
                  <a:gd name="T0" fmla="*/ 2147483647 w 3"/>
                  <a:gd name="T1" fmla="*/ 2147483647 h 2"/>
                  <a:gd name="T2" fmla="*/ 2147483647 w 3"/>
                  <a:gd name="T3" fmla="*/ 2147483647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2147483647 h 2"/>
                  <a:gd name="T22" fmla="*/ 2147483647 w 3"/>
                  <a:gd name="T23" fmla="*/ 2147483647 h 2"/>
                  <a:gd name="T24" fmla="*/ 2147483647 w 3"/>
                  <a:gd name="T25" fmla="*/ 2147483647 h 2"/>
                  <a:gd name="T26" fmla="*/ 2147483647 w 3"/>
                  <a:gd name="T27" fmla="*/ 2147483647 h 2"/>
                  <a:gd name="T28" fmla="*/ 2147483647 w 3"/>
                  <a:gd name="T29" fmla="*/ 2147483647 h 2"/>
                  <a:gd name="T30" fmla="*/ 2147483647 w 3"/>
                  <a:gd name="T31" fmla="*/ 2147483647 h 2"/>
                  <a:gd name="T32" fmla="*/ 0 w 3"/>
                  <a:gd name="T33" fmla="*/ 2147483647 h 2"/>
                  <a:gd name="T34" fmla="*/ 0 w 3"/>
                  <a:gd name="T35" fmla="*/ 2147483647 h 2"/>
                  <a:gd name="T36" fmla="*/ 0 w 3"/>
                  <a:gd name="T37" fmla="*/ 2147483647 h 2"/>
                  <a:gd name="T38" fmla="*/ 0 w 3"/>
                  <a:gd name="T39" fmla="*/ 2147483647 h 2"/>
                  <a:gd name="T40" fmla="*/ 0 w 3"/>
                  <a:gd name="T41" fmla="*/ 2147483647 h 2"/>
                  <a:gd name="T42" fmla="*/ 0 w 3"/>
                  <a:gd name="T43" fmla="*/ 2147483647 h 2"/>
                  <a:gd name="T44" fmla="*/ 2147483647 w 3"/>
                  <a:gd name="T45" fmla="*/ 2147483647 h 2"/>
                  <a:gd name="T46" fmla="*/ 2147483647 w 3"/>
                  <a:gd name="T47" fmla="*/ 2147483647 h 2"/>
                  <a:gd name="T48" fmla="*/ 2147483647 w 3"/>
                  <a:gd name="T49" fmla="*/ 2147483647 h 2"/>
                  <a:gd name="T50" fmla="*/ 2147483647 w 3"/>
                  <a:gd name="T51" fmla="*/ 2147483647 h 2"/>
                  <a:gd name="T52" fmla="*/ 2147483647 w 3"/>
                  <a:gd name="T53" fmla="*/ 2147483647 h 2"/>
                  <a:gd name="T54" fmla="*/ 2147483647 w 3"/>
                  <a:gd name="T55" fmla="*/ 2147483647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chemeClr val="bg1"/>
              </a:solidFill>
              <a:ln w="12700" cmpd="sng">
                <a:solidFill>
                  <a:schemeClr val="tx1"/>
                </a:solidFill>
                <a:prstDash val="solid"/>
                <a:round/>
                <a:headEnd/>
                <a:tailEnd/>
              </a:ln>
            </p:spPr>
            <p:txBody>
              <a:bodyPr/>
              <a:lstStyle/>
              <a:p>
                <a:endParaRPr lang="de-DE"/>
              </a:p>
            </p:txBody>
          </p:sp>
          <p:sp>
            <p:nvSpPr>
              <p:cNvPr id="30959" name="Freeform 43"/>
              <p:cNvSpPr>
                <a:spLocks/>
              </p:cNvSpPr>
              <p:nvPr/>
            </p:nvSpPr>
            <p:spPr bwMode="auto">
              <a:xfrm>
                <a:off x="777" y="3391"/>
                <a:ext cx="10" cy="15"/>
              </a:xfrm>
              <a:custGeom>
                <a:avLst/>
                <a:gdLst>
                  <a:gd name="T0" fmla="*/ 2147483647 w 2"/>
                  <a:gd name="T1" fmla="*/ 2147483647 h 3"/>
                  <a:gd name="T2" fmla="*/ 0 w 2"/>
                  <a:gd name="T3" fmla="*/ 0 h 3"/>
                  <a:gd name="T4" fmla="*/ 0 w 2"/>
                  <a:gd name="T5" fmla="*/ 0 h 3"/>
                  <a:gd name="T6" fmla="*/ 2147483647 w 2"/>
                  <a:gd name="T7" fmla="*/ 2147483647 h 3"/>
                  <a:gd name="T8" fmla="*/ 0 w 2"/>
                  <a:gd name="T9" fmla="*/ 2147483647 h 3"/>
                  <a:gd name="T10" fmla="*/ 0 w 2"/>
                  <a:gd name="T11" fmla="*/ 2147483647 h 3"/>
                  <a:gd name="T12" fmla="*/ 0 w 2"/>
                  <a:gd name="T13" fmla="*/ 2147483647 h 3"/>
                  <a:gd name="T14" fmla="*/ 2147483647 w 2"/>
                  <a:gd name="T15" fmla="*/ 2147483647 h 3"/>
                  <a:gd name="T16" fmla="*/ 2147483647 w 2"/>
                  <a:gd name="T17" fmla="*/ 2147483647 h 3"/>
                  <a:gd name="T18" fmla="*/ 2147483647 w 2"/>
                  <a:gd name="T19" fmla="*/ 2147483647 h 3"/>
                  <a:gd name="T20" fmla="*/ 2147483647 w 2"/>
                  <a:gd name="T21" fmla="*/ 2147483647 h 3"/>
                  <a:gd name="T22" fmla="*/ 2147483647 w 2"/>
                  <a:gd name="T23" fmla="*/ 0 h 3"/>
                  <a:gd name="T24" fmla="*/ 2147483647 w 2"/>
                  <a:gd name="T25" fmla="*/ 0 h 3"/>
                  <a:gd name="T26" fmla="*/ 2147483647 w 2"/>
                  <a:gd name="T27" fmla="*/ 2147483647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chemeClr val="bg1"/>
              </a:solidFill>
              <a:ln w="12700" cmpd="sng">
                <a:solidFill>
                  <a:schemeClr val="tx1"/>
                </a:solidFill>
                <a:prstDash val="solid"/>
                <a:round/>
                <a:headEnd/>
                <a:tailEnd/>
              </a:ln>
            </p:spPr>
            <p:txBody>
              <a:bodyPr/>
              <a:lstStyle/>
              <a:p>
                <a:endParaRPr lang="de-DE"/>
              </a:p>
            </p:txBody>
          </p:sp>
          <p:sp>
            <p:nvSpPr>
              <p:cNvPr id="30960" name="Freeform 44"/>
              <p:cNvSpPr>
                <a:spLocks/>
              </p:cNvSpPr>
              <p:nvPr/>
            </p:nvSpPr>
            <p:spPr bwMode="auto">
              <a:xfrm>
                <a:off x="777" y="3391"/>
                <a:ext cx="10" cy="15"/>
              </a:xfrm>
              <a:custGeom>
                <a:avLst/>
                <a:gdLst>
                  <a:gd name="T0" fmla="*/ 2147483647 w 2"/>
                  <a:gd name="T1" fmla="*/ 2147483647 h 3"/>
                  <a:gd name="T2" fmla="*/ 2147483647 w 2"/>
                  <a:gd name="T3" fmla="*/ 0 h 3"/>
                  <a:gd name="T4" fmla="*/ 2147483647 w 2"/>
                  <a:gd name="T5" fmla="*/ 0 h 3"/>
                  <a:gd name="T6" fmla="*/ 2147483647 w 2"/>
                  <a:gd name="T7" fmla="*/ 0 h 3"/>
                  <a:gd name="T8" fmla="*/ 0 w 2"/>
                  <a:gd name="T9" fmla="*/ 0 h 3"/>
                  <a:gd name="T10" fmla="*/ 0 w 2"/>
                  <a:gd name="T11" fmla="*/ 0 h 3"/>
                  <a:gd name="T12" fmla="*/ 0 w 2"/>
                  <a:gd name="T13" fmla="*/ 2147483647 h 3"/>
                  <a:gd name="T14" fmla="*/ 2147483647 w 2"/>
                  <a:gd name="T15" fmla="*/ 2147483647 h 3"/>
                  <a:gd name="T16" fmla="*/ 2147483647 w 2"/>
                  <a:gd name="T17" fmla="*/ 2147483647 h 3"/>
                  <a:gd name="T18" fmla="*/ 2147483647 w 2"/>
                  <a:gd name="T19" fmla="*/ 2147483647 h 3"/>
                  <a:gd name="T20" fmla="*/ 0 w 2"/>
                  <a:gd name="T21" fmla="*/ 2147483647 h 3"/>
                  <a:gd name="T22" fmla="*/ 0 w 2"/>
                  <a:gd name="T23" fmla="*/ 2147483647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2147483647 w 2"/>
                  <a:gd name="T35" fmla="*/ 2147483647 h 3"/>
                  <a:gd name="T36" fmla="*/ 2147483647 w 2"/>
                  <a:gd name="T37" fmla="*/ 2147483647 h 3"/>
                  <a:gd name="T38" fmla="*/ 2147483647 w 2"/>
                  <a:gd name="T39" fmla="*/ 2147483647 h 3"/>
                  <a:gd name="T40" fmla="*/ 2147483647 w 2"/>
                  <a:gd name="T41" fmla="*/ 2147483647 h 3"/>
                  <a:gd name="T42" fmla="*/ 2147483647 w 2"/>
                  <a:gd name="T43" fmla="*/ 2147483647 h 3"/>
                  <a:gd name="T44" fmla="*/ 2147483647 w 2"/>
                  <a:gd name="T45" fmla="*/ 2147483647 h 3"/>
                  <a:gd name="T46" fmla="*/ 2147483647 w 2"/>
                  <a:gd name="T47" fmla="*/ 2147483647 h 3"/>
                  <a:gd name="T48" fmla="*/ 2147483647 w 2"/>
                  <a:gd name="T49" fmla="*/ 2147483647 h 3"/>
                  <a:gd name="T50" fmla="*/ 2147483647 w 2"/>
                  <a:gd name="T51" fmla="*/ 2147483647 h 3"/>
                  <a:gd name="T52" fmla="*/ 2147483647 w 2"/>
                  <a:gd name="T53" fmla="*/ 2147483647 h 3"/>
                  <a:gd name="T54" fmla="*/ 2147483647 w 2"/>
                  <a:gd name="T55" fmla="*/ 0 h 3"/>
                  <a:gd name="T56" fmla="*/ 2147483647 w 2"/>
                  <a:gd name="T57" fmla="*/ 0 h 3"/>
                  <a:gd name="T58" fmla="*/ 2147483647 w 2"/>
                  <a:gd name="T59" fmla="*/ 0 h 3"/>
                  <a:gd name="T60" fmla="*/ 2147483647 w 2"/>
                  <a:gd name="T61" fmla="*/ 0 h 3"/>
                  <a:gd name="T62" fmla="*/ 2147483647 w 2"/>
                  <a:gd name="T63" fmla="*/ 0 h 3"/>
                  <a:gd name="T64" fmla="*/ 2147483647 w 2"/>
                  <a:gd name="T65" fmla="*/ 2147483647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chemeClr val="bg1"/>
              </a:solidFill>
              <a:ln w="12700" cmpd="sng">
                <a:solidFill>
                  <a:schemeClr val="tx1"/>
                </a:solidFill>
                <a:prstDash val="solid"/>
                <a:round/>
                <a:headEnd/>
                <a:tailEnd/>
              </a:ln>
            </p:spPr>
            <p:txBody>
              <a:bodyPr/>
              <a:lstStyle/>
              <a:p>
                <a:endParaRPr lang="de-DE"/>
              </a:p>
            </p:txBody>
          </p:sp>
          <p:sp>
            <p:nvSpPr>
              <p:cNvPr id="30961" name="Freeform 45"/>
              <p:cNvSpPr>
                <a:spLocks/>
              </p:cNvSpPr>
              <p:nvPr/>
            </p:nvSpPr>
            <p:spPr bwMode="auto">
              <a:xfrm>
                <a:off x="756" y="3393"/>
                <a:ext cx="16" cy="15"/>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2147483647 w 3"/>
                  <a:gd name="T13" fmla="*/ 2147483647 h 3"/>
                  <a:gd name="T14" fmla="*/ 2147483647 w 3"/>
                  <a:gd name="T15" fmla="*/ 2147483647 h 3"/>
                  <a:gd name="T16" fmla="*/ 2147483647 w 3"/>
                  <a:gd name="T17" fmla="*/ 2147483647 h 3"/>
                  <a:gd name="T18" fmla="*/ 2147483647 w 3"/>
                  <a:gd name="T19" fmla="*/ 2147483647 h 3"/>
                  <a:gd name="T20" fmla="*/ 2147483647 w 3"/>
                  <a:gd name="T21" fmla="*/ 2147483647 h 3"/>
                  <a:gd name="T22" fmla="*/ 2147483647 w 3"/>
                  <a:gd name="T23" fmla="*/ 2147483647 h 3"/>
                  <a:gd name="T24" fmla="*/ 2147483647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2147483647 h 3"/>
                  <a:gd name="T42" fmla="*/ 0 w 3"/>
                  <a:gd name="T43" fmla="*/ 2147483647 h 3"/>
                  <a:gd name="T44" fmla="*/ 0 w 3"/>
                  <a:gd name="T45" fmla="*/ 2147483647 h 3"/>
                  <a:gd name="T46" fmla="*/ 0 w 3"/>
                  <a:gd name="T47" fmla="*/ 2147483647 h 3"/>
                  <a:gd name="T48" fmla="*/ 2147483647 w 3"/>
                  <a:gd name="T49" fmla="*/ 2147483647 h 3"/>
                  <a:gd name="T50" fmla="*/ 2147483647 w 3"/>
                  <a:gd name="T51" fmla="*/ 2147483647 h 3"/>
                  <a:gd name="T52" fmla="*/ 2147483647 w 3"/>
                  <a:gd name="T53" fmla="*/ 2147483647 h 3"/>
                  <a:gd name="T54" fmla="*/ 2147483647 w 3"/>
                  <a:gd name="T55" fmla="*/ 2147483647 h 3"/>
                  <a:gd name="T56" fmla="*/ 2147483647 w 3"/>
                  <a:gd name="T57" fmla="*/ 2147483647 h 3"/>
                  <a:gd name="T58" fmla="*/ 2147483647 w 3"/>
                  <a:gd name="T59" fmla="*/ 2147483647 h 3"/>
                  <a:gd name="T60" fmla="*/ 2147483647 w 3"/>
                  <a:gd name="T61" fmla="*/ 2147483647 h 3"/>
                  <a:gd name="T62" fmla="*/ 2147483647 w 3"/>
                  <a:gd name="T63" fmla="*/ 2147483647 h 3"/>
                  <a:gd name="T64" fmla="*/ 2147483647 w 3"/>
                  <a:gd name="T65" fmla="*/ 2147483647 h 3"/>
                  <a:gd name="T66" fmla="*/ 2147483647 w 3"/>
                  <a:gd name="T67" fmla="*/ 2147483647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chemeClr val="bg1"/>
              </a:solidFill>
              <a:ln w="12700" cmpd="sng">
                <a:solidFill>
                  <a:schemeClr val="tx1"/>
                </a:solidFill>
                <a:prstDash val="solid"/>
                <a:round/>
                <a:headEnd/>
                <a:tailEnd/>
              </a:ln>
            </p:spPr>
            <p:txBody>
              <a:bodyPr/>
              <a:lstStyle/>
              <a:p>
                <a:endParaRPr lang="de-DE"/>
              </a:p>
            </p:txBody>
          </p:sp>
          <p:sp>
            <p:nvSpPr>
              <p:cNvPr id="30962" name="Freeform 46"/>
              <p:cNvSpPr>
                <a:spLocks/>
              </p:cNvSpPr>
              <p:nvPr/>
            </p:nvSpPr>
            <p:spPr bwMode="auto">
              <a:xfrm>
                <a:off x="728" y="3383"/>
                <a:ext cx="20" cy="10"/>
              </a:xfrm>
              <a:custGeom>
                <a:avLst/>
                <a:gdLst>
                  <a:gd name="T0" fmla="*/ 0 w 4"/>
                  <a:gd name="T1" fmla="*/ 2147483647 h 2"/>
                  <a:gd name="T2" fmla="*/ 0 w 4"/>
                  <a:gd name="T3" fmla="*/ 2147483647 h 2"/>
                  <a:gd name="T4" fmla="*/ 2147483647 w 4"/>
                  <a:gd name="T5" fmla="*/ 0 h 2"/>
                  <a:gd name="T6" fmla="*/ 2147483647 w 4"/>
                  <a:gd name="T7" fmla="*/ 0 h 2"/>
                  <a:gd name="T8" fmla="*/ 2147483647 w 4"/>
                  <a:gd name="T9" fmla="*/ 0 h 2"/>
                  <a:gd name="T10" fmla="*/ 2147483647 w 4"/>
                  <a:gd name="T11" fmla="*/ 0 h 2"/>
                  <a:gd name="T12" fmla="*/ 2147483647 w 4"/>
                  <a:gd name="T13" fmla="*/ 0 h 2"/>
                  <a:gd name="T14" fmla="*/ 2147483647 w 4"/>
                  <a:gd name="T15" fmla="*/ 0 h 2"/>
                  <a:gd name="T16" fmla="*/ 2147483647 w 4"/>
                  <a:gd name="T17" fmla="*/ 2147483647 h 2"/>
                  <a:gd name="T18" fmla="*/ 2147483647 w 4"/>
                  <a:gd name="T19" fmla="*/ 2147483647 h 2"/>
                  <a:gd name="T20" fmla="*/ 2147483647 w 4"/>
                  <a:gd name="T21" fmla="*/ 2147483647 h 2"/>
                  <a:gd name="T22" fmla="*/ 2147483647 w 4"/>
                  <a:gd name="T23" fmla="*/ 2147483647 h 2"/>
                  <a:gd name="T24" fmla="*/ 2147483647 w 4"/>
                  <a:gd name="T25" fmla="*/ 2147483647 h 2"/>
                  <a:gd name="T26" fmla="*/ 2147483647 w 4"/>
                  <a:gd name="T27" fmla="*/ 2147483647 h 2"/>
                  <a:gd name="T28" fmla="*/ 2147483647 w 4"/>
                  <a:gd name="T29" fmla="*/ 2147483647 h 2"/>
                  <a:gd name="T30" fmla="*/ 2147483647 w 4"/>
                  <a:gd name="T31" fmla="*/ 2147483647 h 2"/>
                  <a:gd name="T32" fmla="*/ 2147483647 w 4"/>
                  <a:gd name="T33" fmla="*/ 2147483647 h 2"/>
                  <a:gd name="T34" fmla="*/ 2147483647 w 4"/>
                  <a:gd name="T35" fmla="*/ 2147483647 h 2"/>
                  <a:gd name="T36" fmla="*/ 2147483647 w 4"/>
                  <a:gd name="T37" fmla="*/ 2147483647 h 2"/>
                  <a:gd name="T38" fmla="*/ 2147483647 w 4"/>
                  <a:gd name="T39" fmla="*/ 2147483647 h 2"/>
                  <a:gd name="T40" fmla="*/ 2147483647 w 4"/>
                  <a:gd name="T41" fmla="*/ 2147483647 h 2"/>
                  <a:gd name="T42" fmla="*/ 2147483647 w 4"/>
                  <a:gd name="T43" fmla="*/ 2147483647 h 2"/>
                  <a:gd name="T44" fmla="*/ 2147483647 w 4"/>
                  <a:gd name="T45" fmla="*/ 2147483647 h 2"/>
                  <a:gd name="T46" fmla="*/ 2147483647 w 4"/>
                  <a:gd name="T47" fmla="*/ 2147483647 h 2"/>
                  <a:gd name="T48" fmla="*/ 2147483647 w 4"/>
                  <a:gd name="T49" fmla="*/ 2147483647 h 2"/>
                  <a:gd name="T50" fmla="*/ 2147483647 w 4"/>
                  <a:gd name="T51" fmla="*/ 2147483647 h 2"/>
                  <a:gd name="T52" fmla="*/ 2147483647 w 4"/>
                  <a:gd name="T53" fmla="*/ 2147483647 h 2"/>
                  <a:gd name="T54" fmla="*/ 2147483647 w 4"/>
                  <a:gd name="T55" fmla="*/ 2147483647 h 2"/>
                  <a:gd name="T56" fmla="*/ 2147483647 w 4"/>
                  <a:gd name="T57" fmla="*/ 2147483647 h 2"/>
                  <a:gd name="T58" fmla="*/ 2147483647 w 4"/>
                  <a:gd name="T59" fmla="*/ 2147483647 h 2"/>
                  <a:gd name="T60" fmla="*/ 2147483647 w 4"/>
                  <a:gd name="T61" fmla="*/ 2147483647 h 2"/>
                  <a:gd name="T62" fmla="*/ 2147483647 w 4"/>
                  <a:gd name="T63" fmla="*/ 2147483647 h 2"/>
                  <a:gd name="T64" fmla="*/ 2147483647 w 4"/>
                  <a:gd name="T65" fmla="*/ 2147483647 h 2"/>
                  <a:gd name="T66" fmla="*/ 2147483647 w 4"/>
                  <a:gd name="T67" fmla="*/ 2147483647 h 2"/>
                  <a:gd name="T68" fmla="*/ 2147483647 w 4"/>
                  <a:gd name="T69" fmla="*/ 2147483647 h 2"/>
                  <a:gd name="T70" fmla="*/ 2147483647 w 4"/>
                  <a:gd name="T71" fmla="*/ 2147483647 h 2"/>
                  <a:gd name="T72" fmla="*/ 2147483647 w 4"/>
                  <a:gd name="T73" fmla="*/ 2147483647 h 2"/>
                  <a:gd name="T74" fmla="*/ 2147483647 w 4"/>
                  <a:gd name="T75" fmla="*/ 2147483647 h 2"/>
                  <a:gd name="T76" fmla="*/ 2147483647 w 4"/>
                  <a:gd name="T77" fmla="*/ 2147483647 h 2"/>
                  <a:gd name="T78" fmla="*/ 2147483647 w 4"/>
                  <a:gd name="T79" fmla="*/ 2147483647 h 2"/>
                  <a:gd name="T80" fmla="*/ 2147483647 w 4"/>
                  <a:gd name="T81" fmla="*/ 2147483647 h 2"/>
                  <a:gd name="T82" fmla="*/ 2147483647 w 4"/>
                  <a:gd name="T83" fmla="*/ 2147483647 h 2"/>
                  <a:gd name="T84" fmla="*/ 2147483647 w 4"/>
                  <a:gd name="T85" fmla="*/ 2147483647 h 2"/>
                  <a:gd name="T86" fmla="*/ 2147483647 w 4"/>
                  <a:gd name="T87" fmla="*/ 2147483647 h 2"/>
                  <a:gd name="T88" fmla="*/ 2147483647 w 4"/>
                  <a:gd name="T89" fmla="*/ 2147483647 h 2"/>
                  <a:gd name="T90" fmla="*/ 2147483647 w 4"/>
                  <a:gd name="T91" fmla="*/ 2147483647 h 2"/>
                  <a:gd name="T92" fmla="*/ 2147483647 w 4"/>
                  <a:gd name="T93" fmla="*/ 2147483647 h 2"/>
                  <a:gd name="T94" fmla="*/ 0 w 4"/>
                  <a:gd name="T95" fmla="*/ 2147483647 h 2"/>
                  <a:gd name="T96" fmla="*/ 0 w 4"/>
                  <a:gd name="T97" fmla="*/ 2147483647 h 2"/>
                  <a:gd name="T98" fmla="*/ 0 w 4"/>
                  <a:gd name="T99" fmla="*/ 2147483647 h 2"/>
                  <a:gd name="T100" fmla="*/ 0 w 4"/>
                  <a:gd name="T101" fmla="*/ 2147483647 h 2"/>
                  <a:gd name="T102" fmla="*/ 0 w 4"/>
                  <a:gd name="T103" fmla="*/ 2147483647 h 2"/>
                  <a:gd name="T104" fmla="*/ 0 w 4"/>
                  <a:gd name="T105" fmla="*/ 2147483647 h 2"/>
                  <a:gd name="T106" fmla="*/ 0 w 4"/>
                  <a:gd name="T107" fmla="*/ 2147483647 h 2"/>
                  <a:gd name="T108" fmla="*/ 0 w 4"/>
                  <a:gd name="T109" fmla="*/ 2147483647 h 2"/>
                  <a:gd name="T110" fmla="*/ 0 w 4"/>
                  <a:gd name="T111" fmla="*/ 2147483647 h 2"/>
                  <a:gd name="T112" fmla="*/ 0 w 4"/>
                  <a:gd name="T113" fmla="*/ 2147483647 h 2"/>
                  <a:gd name="T114" fmla="*/ 0 w 4"/>
                  <a:gd name="T115" fmla="*/ 2147483647 h 2"/>
                  <a:gd name="T116" fmla="*/ 0 w 4"/>
                  <a:gd name="T117" fmla="*/ 2147483647 h 2"/>
                  <a:gd name="T118" fmla="*/ 0 w 4"/>
                  <a:gd name="T119" fmla="*/ 2147483647 h 2"/>
                  <a:gd name="T120" fmla="*/ 0 w 4"/>
                  <a:gd name="T121" fmla="*/ 2147483647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chemeClr val="bg1"/>
              </a:solidFill>
              <a:ln w="12700" cmpd="sng">
                <a:solidFill>
                  <a:schemeClr val="tx1"/>
                </a:solidFill>
                <a:prstDash val="solid"/>
                <a:round/>
                <a:headEnd/>
                <a:tailEnd/>
              </a:ln>
            </p:spPr>
            <p:txBody>
              <a:bodyPr/>
              <a:lstStyle/>
              <a:p>
                <a:endParaRPr lang="de-DE"/>
              </a:p>
            </p:txBody>
          </p:sp>
        </p:grpSp>
        <p:sp>
          <p:nvSpPr>
            <p:cNvPr id="30914" name="Freeform 47"/>
            <p:cNvSpPr>
              <a:spLocks/>
            </p:cNvSpPr>
            <p:nvPr/>
          </p:nvSpPr>
          <p:spPr bwMode="auto">
            <a:xfrm>
              <a:off x="2095" y="1760"/>
              <a:ext cx="391" cy="458"/>
            </a:xfrm>
            <a:custGeom>
              <a:avLst/>
              <a:gdLst>
                <a:gd name="T0" fmla="*/ 2147483647 w 76"/>
                <a:gd name="T1" fmla="*/ 2147483647 h 94"/>
                <a:gd name="T2" fmla="*/ 2147483647 w 76"/>
                <a:gd name="T3" fmla="*/ 2147483647 h 94"/>
                <a:gd name="T4" fmla="*/ 2147483647 w 76"/>
                <a:gd name="T5" fmla="*/ 2147483647 h 94"/>
                <a:gd name="T6" fmla="*/ 2147483647 w 76"/>
                <a:gd name="T7" fmla="*/ 2147483647 h 94"/>
                <a:gd name="T8" fmla="*/ 2147483647 w 76"/>
                <a:gd name="T9" fmla="*/ 0 h 94"/>
                <a:gd name="T10" fmla="*/ 0 w 76"/>
                <a:gd name="T11" fmla="*/ 2147483647 h 94"/>
                <a:gd name="T12" fmla="*/ 0 w 76"/>
                <a:gd name="T13" fmla="*/ 2147483647 h 94"/>
                <a:gd name="T14" fmla="*/ 2147483647 w 76"/>
                <a:gd name="T15" fmla="*/ 2147483647 h 94"/>
                <a:gd name="T16" fmla="*/ 2147483647 w 76"/>
                <a:gd name="T17" fmla="*/ 2147483647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AAC8F5"/>
            </a:solidFill>
            <a:ln w="12700" cmpd="sng">
              <a:solidFill>
                <a:schemeClr val="tx1"/>
              </a:solidFill>
              <a:prstDash val="solid"/>
              <a:round/>
              <a:headEnd/>
              <a:tailEnd/>
            </a:ln>
          </p:spPr>
          <p:txBody>
            <a:bodyPr/>
            <a:lstStyle/>
            <a:p>
              <a:endParaRPr lang="de-DE"/>
            </a:p>
          </p:txBody>
        </p:sp>
        <p:sp>
          <p:nvSpPr>
            <p:cNvPr id="30915" name="Freeform 48"/>
            <p:cNvSpPr>
              <a:spLocks/>
            </p:cNvSpPr>
            <p:nvPr/>
          </p:nvSpPr>
          <p:spPr bwMode="auto">
            <a:xfrm>
              <a:off x="1537" y="1282"/>
              <a:ext cx="554" cy="439"/>
            </a:xfrm>
            <a:custGeom>
              <a:avLst/>
              <a:gdLst>
                <a:gd name="T0" fmla="*/ 0 w 108"/>
                <a:gd name="T1" fmla="*/ 2147483647 h 90"/>
                <a:gd name="T2" fmla="*/ 0 w 108"/>
                <a:gd name="T3" fmla="*/ 2147483647 h 90"/>
                <a:gd name="T4" fmla="*/ 2147483647 w 108"/>
                <a:gd name="T5" fmla="*/ 2147483647 h 90"/>
                <a:gd name="T6" fmla="*/ 2147483647 w 108"/>
                <a:gd name="T7" fmla="*/ 2147483647 h 90"/>
                <a:gd name="T8" fmla="*/ 2147483647 w 108"/>
                <a:gd name="T9" fmla="*/ 2147483647 h 90"/>
                <a:gd name="T10" fmla="*/ 2147483647 w 108"/>
                <a:gd name="T11" fmla="*/ 2147483647 h 90"/>
                <a:gd name="T12" fmla="*/ 2147483647 w 108"/>
                <a:gd name="T13" fmla="*/ 2147483647 h 90"/>
                <a:gd name="T14" fmla="*/ 2147483647 w 108"/>
                <a:gd name="T15" fmla="*/ 2147483647 h 90"/>
                <a:gd name="T16" fmla="*/ 2147483647 w 108"/>
                <a:gd name="T17" fmla="*/ 2147483647 h 90"/>
                <a:gd name="T18" fmla="*/ 2147483647 w 108"/>
                <a:gd name="T19" fmla="*/ 2147483647 h 90"/>
                <a:gd name="T20" fmla="*/ 2147483647 w 108"/>
                <a:gd name="T21" fmla="*/ 2147483647 h 90"/>
                <a:gd name="T22" fmla="*/ 2147483647 w 108"/>
                <a:gd name="T23" fmla="*/ 0 h 90"/>
                <a:gd name="T24" fmla="*/ 2147483647 w 108"/>
                <a:gd name="T25" fmla="*/ 0 h 90"/>
                <a:gd name="T26" fmla="*/ 2147483647 w 108"/>
                <a:gd name="T27" fmla="*/ 2147483647 h 90"/>
                <a:gd name="T28" fmla="*/ 2147483647 w 108"/>
                <a:gd name="T29" fmla="*/ 2147483647 h 90"/>
                <a:gd name="T30" fmla="*/ 2147483647 w 108"/>
                <a:gd name="T31" fmla="*/ 2147483647 h 90"/>
                <a:gd name="T32" fmla="*/ 2147483647 w 108"/>
                <a:gd name="T33" fmla="*/ 2147483647 h 90"/>
                <a:gd name="T34" fmla="*/ 2147483647 w 108"/>
                <a:gd name="T35" fmla="*/ 2147483647 h 90"/>
                <a:gd name="T36" fmla="*/ 2147483647 w 108"/>
                <a:gd name="T37" fmla="*/ 2147483647 h 90"/>
                <a:gd name="T38" fmla="*/ 2147483647 w 108"/>
                <a:gd name="T39" fmla="*/ 2147483647 h 90"/>
                <a:gd name="T40" fmla="*/ 2147483647 w 108"/>
                <a:gd name="T41" fmla="*/ 2147483647 h 90"/>
                <a:gd name="T42" fmla="*/ 2147483647 w 108"/>
                <a:gd name="T43" fmla="*/ 2147483647 h 90"/>
                <a:gd name="T44" fmla="*/ 2147483647 w 108"/>
                <a:gd name="T45" fmla="*/ 2147483647 h 90"/>
                <a:gd name="T46" fmla="*/ 2147483647 w 108"/>
                <a:gd name="T47" fmla="*/ 2147483647 h 90"/>
                <a:gd name="T48" fmla="*/ 2147483647 w 108"/>
                <a:gd name="T49" fmla="*/ 2147483647 h 90"/>
                <a:gd name="T50" fmla="*/ 2147483647 w 108"/>
                <a:gd name="T51" fmla="*/ 2147483647 h 90"/>
                <a:gd name="T52" fmla="*/ 2147483647 w 108"/>
                <a:gd name="T53" fmla="*/ 2147483647 h 90"/>
                <a:gd name="T54" fmla="*/ 2147483647 w 108"/>
                <a:gd name="T55" fmla="*/ 2147483647 h 90"/>
                <a:gd name="T56" fmla="*/ 2147483647 w 108"/>
                <a:gd name="T57" fmla="*/ 2147483647 h 90"/>
                <a:gd name="T58" fmla="*/ 2147483647 w 108"/>
                <a:gd name="T59" fmla="*/ 2147483647 h 90"/>
                <a:gd name="T60" fmla="*/ 2147483647 w 108"/>
                <a:gd name="T61" fmla="*/ 2147483647 h 90"/>
                <a:gd name="T62" fmla="*/ 2147483647 w 108"/>
                <a:gd name="T63" fmla="*/ 2147483647 h 90"/>
                <a:gd name="T64" fmla="*/ 2147483647 w 108"/>
                <a:gd name="T65" fmla="*/ 2147483647 h 90"/>
                <a:gd name="T66" fmla="*/ 2147483647 w 108"/>
                <a:gd name="T67" fmla="*/ 2147483647 h 90"/>
                <a:gd name="T68" fmla="*/ 2147483647 w 108"/>
                <a:gd name="T69" fmla="*/ 2147483647 h 90"/>
                <a:gd name="T70" fmla="*/ 2147483647 w 108"/>
                <a:gd name="T71" fmla="*/ 2147483647 h 90"/>
                <a:gd name="T72" fmla="*/ 2147483647 w 108"/>
                <a:gd name="T73" fmla="*/ 2147483647 h 90"/>
                <a:gd name="T74" fmla="*/ 2147483647 w 108"/>
                <a:gd name="T75" fmla="*/ 2147483647 h 90"/>
                <a:gd name="T76" fmla="*/ 2147483647 w 108"/>
                <a:gd name="T77" fmla="*/ 2147483647 h 90"/>
                <a:gd name="T78" fmla="*/ 2147483647 w 108"/>
                <a:gd name="T79" fmla="*/ 2147483647 h 90"/>
                <a:gd name="T80" fmla="*/ 2147483647 w 108"/>
                <a:gd name="T81" fmla="*/ 2147483647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16" name="Freeform 49"/>
            <p:cNvSpPr>
              <a:spLocks/>
            </p:cNvSpPr>
            <p:nvPr/>
          </p:nvSpPr>
          <p:spPr bwMode="auto">
            <a:xfrm>
              <a:off x="1988" y="1155"/>
              <a:ext cx="415" cy="634"/>
            </a:xfrm>
            <a:custGeom>
              <a:avLst/>
              <a:gdLst>
                <a:gd name="T0" fmla="*/ 2147483647 w 81"/>
                <a:gd name="T1" fmla="*/ 2147483647 h 130"/>
                <a:gd name="T2" fmla="*/ 2147483647 w 81"/>
                <a:gd name="T3" fmla="*/ 2147483647 h 130"/>
                <a:gd name="T4" fmla="*/ 2147483647 w 81"/>
                <a:gd name="T5" fmla="*/ 2147483647 h 130"/>
                <a:gd name="T6" fmla="*/ 2147483647 w 81"/>
                <a:gd name="T7" fmla="*/ 2147483647 h 130"/>
                <a:gd name="T8" fmla="*/ 2147483647 w 81"/>
                <a:gd name="T9" fmla="*/ 2147483647 h 130"/>
                <a:gd name="T10" fmla="*/ 2147483647 w 81"/>
                <a:gd name="T11" fmla="*/ 2147483647 h 130"/>
                <a:gd name="T12" fmla="*/ 2147483647 w 81"/>
                <a:gd name="T13" fmla="*/ 2147483647 h 130"/>
                <a:gd name="T14" fmla="*/ 2147483647 w 81"/>
                <a:gd name="T15" fmla="*/ 2147483647 h 130"/>
                <a:gd name="T16" fmla="*/ 2147483647 w 81"/>
                <a:gd name="T17" fmla="*/ 2147483647 h 130"/>
                <a:gd name="T18" fmla="*/ 2147483647 w 81"/>
                <a:gd name="T19" fmla="*/ 2147483647 h 130"/>
                <a:gd name="T20" fmla="*/ 2147483647 w 81"/>
                <a:gd name="T21" fmla="*/ 2147483647 h 130"/>
                <a:gd name="T22" fmla="*/ 2147483647 w 81"/>
                <a:gd name="T23" fmla="*/ 2147483647 h 130"/>
                <a:gd name="T24" fmla="*/ 2147483647 w 81"/>
                <a:gd name="T25" fmla="*/ 2147483647 h 130"/>
                <a:gd name="T26" fmla="*/ 2147483647 w 81"/>
                <a:gd name="T27" fmla="*/ 2147483647 h 130"/>
                <a:gd name="T28" fmla="*/ 2147483647 w 81"/>
                <a:gd name="T29" fmla="*/ 0 h 130"/>
                <a:gd name="T30" fmla="*/ 2147483647 w 81"/>
                <a:gd name="T31" fmla="*/ 2147483647 h 130"/>
                <a:gd name="T32" fmla="*/ 2147483647 w 81"/>
                <a:gd name="T33" fmla="*/ 2147483647 h 130"/>
                <a:gd name="T34" fmla="*/ 2147483647 w 81"/>
                <a:gd name="T35" fmla="*/ 2147483647 h 130"/>
                <a:gd name="T36" fmla="*/ 2147483647 w 81"/>
                <a:gd name="T37" fmla="*/ 2147483647 h 130"/>
                <a:gd name="T38" fmla="*/ 2147483647 w 81"/>
                <a:gd name="T39" fmla="*/ 2147483647 h 130"/>
                <a:gd name="T40" fmla="*/ 2147483647 w 81"/>
                <a:gd name="T41" fmla="*/ 2147483647 h 130"/>
                <a:gd name="T42" fmla="*/ 2147483647 w 81"/>
                <a:gd name="T43" fmla="*/ 2147483647 h 130"/>
                <a:gd name="T44" fmla="*/ 2147483647 w 81"/>
                <a:gd name="T45" fmla="*/ 2147483647 h 130"/>
                <a:gd name="T46" fmla="*/ 2147483647 w 81"/>
                <a:gd name="T47" fmla="*/ 2147483647 h 130"/>
                <a:gd name="T48" fmla="*/ 2147483647 w 81"/>
                <a:gd name="T49" fmla="*/ 2147483647 h 130"/>
                <a:gd name="T50" fmla="*/ 2147483647 w 81"/>
                <a:gd name="T51" fmla="*/ 2147483647 h 130"/>
                <a:gd name="T52" fmla="*/ 2147483647 w 81"/>
                <a:gd name="T53" fmla="*/ 2147483647 h 130"/>
                <a:gd name="T54" fmla="*/ 2147483647 w 81"/>
                <a:gd name="T55" fmla="*/ 2147483647 h 130"/>
                <a:gd name="T56" fmla="*/ 2147483647 w 81"/>
                <a:gd name="T57" fmla="*/ 2147483647 h 130"/>
                <a:gd name="T58" fmla="*/ 2147483647 w 81"/>
                <a:gd name="T59" fmla="*/ 2147483647 h 130"/>
                <a:gd name="T60" fmla="*/ 2147483647 w 81"/>
                <a:gd name="T61" fmla="*/ 2147483647 h 130"/>
                <a:gd name="T62" fmla="*/ 2147483647 w 81"/>
                <a:gd name="T63" fmla="*/ 2147483647 h 130"/>
                <a:gd name="T64" fmla="*/ 2147483647 w 81"/>
                <a:gd name="T65" fmla="*/ 2147483647 h 130"/>
                <a:gd name="T66" fmla="*/ 2147483647 w 81"/>
                <a:gd name="T67" fmla="*/ 2147483647 h 130"/>
                <a:gd name="T68" fmla="*/ 2147483647 w 81"/>
                <a:gd name="T69" fmla="*/ 2147483647 h 130"/>
                <a:gd name="T70" fmla="*/ 2147483647 w 81"/>
                <a:gd name="T71" fmla="*/ 2147483647 h 130"/>
                <a:gd name="T72" fmla="*/ 2147483647 w 81"/>
                <a:gd name="T73" fmla="*/ 2147483647 h 130"/>
                <a:gd name="T74" fmla="*/ 2147483647 w 81"/>
                <a:gd name="T75" fmla="*/ 2147483647 h 130"/>
                <a:gd name="T76" fmla="*/ 2147483647 w 81"/>
                <a:gd name="T77" fmla="*/ 2147483647 h 130"/>
                <a:gd name="T78" fmla="*/ 2147483647 w 81"/>
                <a:gd name="T79" fmla="*/ 2147483647 h 130"/>
                <a:gd name="T80" fmla="*/ 2147483647 w 81"/>
                <a:gd name="T81" fmla="*/ 2147483647 h 130"/>
                <a:gd name="T82" fmla="*/ 2147483647 w 81"/>
                <a:gd name="T83" fmla="*/ 2147483647 h 130"/>
                <a:gd name="T84" fmla="*/ 2147483647 w 81"/>
                <a:gd name="T85" fmla="*/ 2147483647 h 130"/>
                <a:gd name="T86" fmla="*/ 2147483647 w 81"/>
                <a:gd name="T87" fmla="*/ 2147483647 h 130"/>
                <a:gd name="T88" fmla="*/ 2147483647 w 81"/>
                <a:gd name="T89" fmla="*/ 2147483647 h 130"/>
                <a:gd name="T90" fmla="*/ 2147483647 w 81"/>
                <a:gd name="T91" fmla="*/ 2147483647 h 130"/>
                <a:gd name="T92" fmla="*/ 2147483647 w 81"/>
                <a:gd name="T93" fmla="*/ 2147483647 h 130"/>
                <a:gd name="T94" fmla="*/ 2147483647 w 81"/>
                <a:gd name="T95" fmla="*/ 2147483647 h 130"/>
                <a:gd name="T96" fmla="*/ 0 w 81"/>
                <a:gd name="T97" fmla="*/ 2147483647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17" name="Freeform 50"/>
            <p:cNvSpPr>
              <a:spLocks/>
            </p:cNvSpPr>
            <p:nvPr/>
          </p:nvSpPr>
          <p:spPr bwMode="auto">
            <a:xfrm>
              <a:off x="2162" y="1170"/>
              <a:ext cx="707" cy="424"/>
            </a:xfrm>
            <a:custGeom>
              <a:avLst/>
              <a:gdLst>
                <a:gd name="T0" fmla="*/ 2147483647 w 138"/>
                <a:gd name="T1" fmla="*/ 2147483647 h 87"/>
                <a:gd name="T2" fmla="*/ 2147483647 w 138"/>
                <a:gd name="T3" fmla="*/ 2147483647 h 87"/>
                <a:gd name="T4" fmla="*/ 2147483647 w 138"/>
                <a:gd name="T5" fmla="*/ 2147483647 h 87"/>
                <a:gd name="T6" fmla="*/ 2147483647 w 138"/>
                <a:gd name="T7" fmla="*/ 2147483647 h 87"/>
                <a:gd name="T8" fmla="*/ 2147483647 w 138"/>
                <a:gd name="T9" fmla="*/ 2147483647 h 87"/>
                <a:gd name="T10" fmla="*/ 2147483647 w 138"/>
                <a:gd name="T11" fmla="*/ 2147483647 h 87"/>
                <a:gd name="T12" fmla="*/ 2147483647 w 138"/>
                <a:gd name="T13" fmla="*/ 2147483647 h 87"/>
                <a:gd name="T14" fmla="*/ 2147483647 w 138"/>
                <a:gd name="T15" fmla="*/ 2147483647 h 87"/>
                <a:gd name="T16" fmla="*/ 2147483647 w 138"/>
                <a:gd name="T17" fmla="*/ 2147483647 h 87"/>
                <a:gd name="T18" fmla="*/ 2147483647 w 138"/>
                <a:gd name="T19" fmla="*/ 2147483647 h 87"/>
                <a:gd name="T20" fmla="*/ 2147483647 w 138"/>
                <a:gd name="T21" fmla="*/ 2147483647 h 87"/>
                <a:gd name="T22" fmla="*/ 2147483647 w 138"/>
                <a:gd name="T23" fmla="*/ 2147483647 h 87"/>
                <a:gd name="T24" fmla="*/ 2147483647 w 138"/>
                <a:gd name="T25" fmla="*/ 2147483647 h 87"/>
                <a:gd name="T26" fmla="*/ 2147483647 w 138"/>
                <a:gd name="T27" fmla="*/ 2147483647 h 87"/>
                <a:gd name="T28" fmla="*/ 2147483647 w 138"/>
                <a:gd name="T29" fmla="*/ 2147483647 h 87"/>
                <a:gd name="T30" fmla="*/ 2147483647 w 138"/>
                <a:gd name="T31" fmla="*/ 2147483647 h 87"/>
                <a:gd name="T32" fmla="*/ 2147483647 w 138"/>
                <a:gd name="T33" fmla="*/ 2147483647 h 87"/>
                <a:gd name="T34" fmla="*/ 2147483647 w 138"/>
                <a:gd name="T35" fmla="*/ 2147483647 h 87"/>
                <a:gd name="T36" fmla="*/ 2147483647 w 138"/>
                <a:gd name="T37" fmla="*/ 2147483647 h 87"/>
                <a:gd name="T38" fmla="*/ 2147483647 w 138"/>
                <a:gd name="T39" fmla="*/ 2147483647 h 87"/>
                <a:gd name="T40" fmla="*/ 2147483647 w 138"/>
                <a:gd name="T41" fmla="*/ 2147483647 h 87"/>
                <a:gd name="T42" fmla="*/ 2147483647 w 138"/>
                <a:gd name="T43" fmla="*/ 2147483647 h 87"/>
                <a:gd name="T44" fmla="*/ 2147483647 w 138"/>
                <a:gd name="T45" fmla="*/ 2147483647 h 87"/>
                <a:gd name="T46" fmla="*/ 2147483647 w 138"/>
                <a:gd name="T47" fmla="*/ 2147483647 h 87"/>
                <a:gd name="T48" fmla="*/ 2147483647 w 138"/>
                <a:gd name="T49" fmla="*/ 2147483647 h 87"/>
                <a:gd name="T50" fmla="*/ 2147483647 w 138"/>
                <a:gd name="T51" fmla="*/ 2147483647 h 87"/>
                <a:gd name="T52" fmla="*/ 2147483647 w 138"/>
                <a:gd name="T53" fmla="*/ 2147483647 h 87"/>
                <a:gd name="T54" fmla="*/ 2147483647 w 138"/>
                <a:gd name="T55" fmla="*/ 2147483647 h 87"/>
                <a:gd name="T56" fmla="*/ 2147483647 w 138"/>
                <a:gd name="T57" fmla="*/ 2147483647 h 87"/>
                <a:gd name="T58" fmla="*/ 2147483647 w 138"/>
                <a:gd name="T59" fmla="*/ 2147483647 h 87"/>
                <a:gd name="T60" fmla="*/ 2147483647 w 138"/>
                <a:gd name="T61" fmla="*/ 2147483647 h 87"/>
                <a:gd name="T62" fmla="*/ 2147483647 w 138"/>
                <a:gd name="T63" fmla="*/ 2147483647 h 87"/>
                <a:gd name="T64" fmla="*/ 2147483647 w 138"/>
                <a:gd name="T65" fmla="*/ 0 h 87"/>
                <a:gd name="T66" fmla="*/ 2147483647 w 138"/>
                <a:gd name="T67" fmla="*/ 2147483647 h 87"/>
                <a:gd name="T68" fmla="*/ 2147483647 w 138"/>
                <a:gd name="T69" fmla="*/ 2147483647 h 87"/>
                <a:gd name="T70" fmla="*/ 2147483647 w 13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AAC8F5"/>
            </a:solidFill>
            <a:ln w="12700" cmpd="sng">
              <a:solidFill>
                <a:schemeClr val="tx1"/>
              </a:solidFill>
              <a:prstDash val="solid"/>
              <a:round/>
              <a:headEnd/>
              <a:tailEnd/>
            </a:ln>
          </p:spPr>
          <p:txBody>
            <a:bodyPr/>
            <a:lstStyle/>
            <a:p>
              <a:endParaRPr lang="de-DE"/>
            </a:p>
          </p:txBody>
        </p:sp>
        <p:sp>
          <p:nvSpPr>
            <p:cNvPr id="30918" name="Freeform 51"/>
            <p:cNvSpPr>
              <a:spLocks/>
            </p:cNvSpPr>
            <p:nvPr/>
          </p:nvSpPr>
          <p:spPr bwMode="auto">
            <a:xfrm>
              <a:off x="1737" y="1677"/>
              <a:ext cx="440" cy="649"/>
            </a:xfrm>
            <a:custGeom>
              <a:avLst/>
              <a:gdLst>
                <a:gd name="T0" fmla="*/ 2147483647 w 86"/>
                <a:gd name="T1" fmla="*/ 0 h 133"/>
                <a:gd name="T2" fmla="*/ 0 w 86"/>
                <a:gd name="T3" fmla="*/ 2147483647 h 133"/>
                <a:gd name="T4" fmla="*/ 2147483647 w 86"/>
                <a:gd name="T5" fmla="*/ 2147483647 h 133"/>
                <a:gd name="T6" fmla="*/ 2147483647 w 86"/>
                <a:gd name="T7" fmla="*/ 2147483647 h 133"/>
                <a:gd name="T8" fmla="*/ 2147483647 w 86"/>
                <a:gd name="T9" fmla="*/ 2147483647 h 133"/>
                <a:gd name="T10" fmla="*/ 2147483647 w 86"/>
                <a:gd name="T11" fmla="*/ 2147483647 h 133"/>
                <a:gd name="T12" fmla="*/ 2147483647 w 86"/>
                <a:gd name="T13" fmla="*/ 2147483647 h 133"/>
                <a:gd name="T14" fmla="*/ 2147483647 w 86"/>
                <a:gd name="T15" fmla="*/ 2147483647 h 133"/>
                <a:gd name="T16" fmla="*/ 2147483647 w 86"/>
                <a:gd name="T17" fmla="*/ 2147483647 h 133"/>
                <a:gd name="T18" fmla="*/ 2147483647 w 86"/>
                <a:gd name="T19" fmla="*/ 2147483647 h 133"/>
                <a:gd name="T20" fmla="*/ 2147483647 w 86"/>
                <a:gd name="T21" fmla="*/ 2147483647 h 133"/>
                <a:gd name="T22" fmla="*/ 2147483647 w 86"/>
                <a:gd name="T23" fmla="*/ 2147483647 h 133"/>
                <a:gd name="T24" fmla="*/ 2147483647 w 86"/>
                <a:gd name="T25" fmla="*/ 2147483647 h 133"/>
                <a:gd name="T26" fmla="*/ 2147483647 w 86"/>
                <a:gd name="T27" fmla="*/ 2147483647 h 133"/>
                <a:gd name="T28" fmla="*/ 2147483647 w 86"/>
                <a:gd name="T29" fmla="*/ 2147483647 h 133"/>
                <a:gd name="T30" fmla="*/ 2147483647 w 86"/>
                <a:gd name="T31" fmla="*/ 2147483647 h 133"/>
                <a:gd name="T32" fmla="*/ 2147483647 w 86"/>
                <a:gd name="T33" fmla="*/ 2147483647 h 133"/>
                <a:gd name="T34" fmla="*/ 2147483647 w 86"/>
                <a:gd name="T35" fmla="*/ 2147483647 h 133"/>
                <a:gd name="T36" fmla="*/ 2147483647 w 86"/>
                <a:gd name="T37" fmla="*/ 2147483647 h 133"/>
                <a:gd name="T38" fmla="*/ 2147483647 w 86"/>
                <a:gd name="T39" fmla="*/ 2147483647 h 133"/>
                <a:gd name="T40" fmla="*/ 2147483647 w 86"/>
                <a:gd name="T41" fmla="*/ 0 h 133"/>
                <a:gd name="T42" fmla="*/ 2147483647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chemeClr val="bg1"/>
            </a:solidFill>
            <a:ln w="12700" cmpd="sng">
              <a:solidFill>
                <a:schemeClr val="tx1"/>
              </a:solidFill>
              <a:prstDash val="solid"/>
              <a:round/>
              <a:headEnd/>
              <a:tailEnd/>
            </a:ln>
          </p:spPr>
          <p:txBody>
            <a:bodyPr/>
            <a:lstStyle/>
            <a:p>
              <a:endParaRPr lang="de-DE"/>
            </a:p>
          </p:txBody>
        </p:sp>
        <p:sp>
          <p:nvSpPr>
            <p:cNvPr id="30919" name="Freeform 52"/>
            <p:cNvSpPr>
              <a:spLocks/>
            </p:cNvSpPr>
            <p:nvPr/>
          </p:nvSpPr>
          <p:spPr bwMode="auto">
            <a:xfrm>
              <a:off x="1967" y="2170"/>
              <a:ext cx="467" cy="517"/>
            </a:xfrm>
            <a:custGeom>
              <a:avLst/>
              <a:gdLst>
                <a:gd name="T0" fmla="*/ 2147483647 w 91"/>
                <a:gd name="T1" fmla="*/ 2147483647 h 106"/>
                <a:gd name="T2" fmla="*/ 2147483647 w 91"/>
                <a:gd name="T3" fmla="*/ 2147483647 h 106"/>
                <a:gd name="T4" fmla="*/ 2147483647 w 91"/>
                <a:gd name="T5" fmla="*/ 0 h 106"/>
                <a:gd name="T6" fmla="*/ 2147483647 w 91"/>
                <a:gd name="T7" fmla="*/ 0 h 106"/>
                <a:gd name="T8" fmla="*/ 2147483647 w 91"/>
                <a:gd name="T9" fmla="*/ 2147483647 h 106"/>
                <a:gd name="T10" fmla="*/ 2147483647 w 91"/>
                <a:gd name="T11" fmla="*/ 2147483647 h 106"/>
                <a:gd name="T12" fmla="*/ 2147483647 w 91"/>
                <a:gd name="T13" fmla="*/ 2147483647 h 106"/>
                <a:gd name="T14" fmla="*/ 2147483647 w 91"/>
                <a:gd name="T15" fmla="*/ 2147483647 h 106"/>
                <a:gd name="T16" fmla="*/ 2147483647 w 91"/>
                <a:gd name="T17" fmla="*/ 2147483647 h 106"/>
                <a:gd name="T18" fmla="*/ 2147483647 w 91"/>
                <a:gd name="T19" fmla="*/ 2147483647 h 106"/>
                <a:gd name="T20" fmla="*/ 2147483647 w 91"/>
                <a:gd name="T21" fmla="*/ 2147483647 h 106"/>
                <a:gd name="T22" fmla="*/ 2147483647 w 91"/>
                <a:gd name="T23" fmla="*/ 2147483647 h 106"/>
                <a:gd name="T24" fmla="*/ 2147483647 w 91"/>
                <a:gd name="T25" fmla="*/ 2147483647 h 106"/>
                <a:gd name="T26" fmla="*/ 2147483647 w 91"/>
                <a:gd name="T27" fmla="*/ 2147483647 h 106"/>
                <a:gd name="T28" fmla="*/ 2147483647 w 91"/>
                <a:gd name="T29" fmla="*/ 2147483647 h 106"/>
                <a:gd name="T30" fmla="*/ 2147483647 w 91"/>
                <a:gd name="T31" fmla="*/ 2147483647 h 106"/>
                <a:gd name="T32" fmla="*/ 2147483647 w 91"/>
                <a:gd name="T33" fmla="*/ 2147483647 h 106"/>
                <a:gd name="T34" fmla="*/ 2147483647 w 91"/>
                <a:gd name="T35" fmla="*/ 2147483647 h 106"/>
                <a:gd name="T36" fmla="*/ 2147483647 w 91"/>
                <a:gd name="T37" fmla="*/ 2147483647 h 106"/>
                <a:gd name="T38" fmla="*/ 2147483647 w 91"/>
                <a:gd name="T39" fmla="*/ 2147483647 h 106"/>
                <a:gd name="T40" fmla="*/ 2147483647 w 91"/>
                <a:gd name="T41" fmla="*/ 2147483647 h 106"/>
                <a:gd name="T42" fmla="*/ 2147483647 w 91"/>
                <a:gd name="T43" fmla="*/ 2147483647 h 106"/>
                <a:gd name="T44" fmla="*/ 2147483647 w 91"/>
                <a:gd name="T45" fmla="*/ 2147483647 h 106"/>
                <a:gd name="T46" fmla="*/ 2147483647 w 91"/>
                <a:gd name="T47" fmla="*/ 2147483647 h 106"/>
                <a:gd name="T48" fmla="*/ 2147483647 w 91"/>
                <a:gd name="T49" fmla="*/ 2147483647 h 106"/>
                <a:gd name="T50" fmla="*/ 2147483647 w 91"/>
                <a:gd name="T51" fmla="*/ 2147483647 h 106"/>
                <a:gd name="T52" fmla="*/ 2147483647 w 91"/>
                <a:gd name="T53" fmla="*/ 2147483647 h 106"/>
                <a:gd name="T54" fmla="*/ 2147483647 w 91"/>
                <a:gd name="T55" fmla="*/ 2147483647 h 106"/>
                <a:gd name="T56" fmla="*/ 2147483647 w 91"/>
                <a:gd name="T57" fmla="*/ 2147483647 h 106"/>
                <a:gd name="T58" fmla="*/ 2147483647 w 91"/>
                <a:gd name="T59" fmla="*/ 2147483647 h 106"/>
                <a:gd name="T60" fmla="*/ 2147483647 w 91"/>
                <a:gd name="T61" fmla="*/ 2147483647 h 106"/>
                <a:gd name="T62" fmla="*/ 2147483647 w 91"/>
                <a:gd name="T63" fmla="*/ 2147483647 h 106"/>
                <a:gd name="T64" fmla="*/ 2147483647 w 91"/>
                <a:gd name="T65" fmla="*/ 2147483647 h 106"/>
                <a:gd name="T66" fmla="*/ 2147483647 w 91"/>
                <a:gd name="T67" fmla="*/ 2147483647 h 106"/>
                <a:gd name="T68" fmla="*/ 2147483647 w 91"/>
                <a:gd name="T69" fmla="*/ 2147483647 h 106"/>
                <a:gd name="T70" fmla="*/ 2147483647 w 91"/>
                <a:gd name="T71" fmla="*/ 2147483647 h 106"/>
                <a:gd name="T72" fmla="*/ 2147483647 w 91"/>
                <a:gd name="T73" fmla="*/ 2147483647 h 106"/>
                <a:gd name="T74" fmla="*/ 2147483647 w 91"/>
                <a:gd name="T75" fmla="*/ 2147483647 h 106"/>
                <a:gd name="T76" fmla="*/ 2147483647 w 91"/>
                <a:gd name="T77" fmla="*/ 2147483647 h 106"/>
                <a:gd name="T78" fmla="*/ 2147483647 w 91"/>
                <a:gd name="T79" fmla="*/ 2147483647 h 106"/>
                <a:gd name="T80" fmla="*/ 2147483647 w 91"/>
                <a:gd name="T81" fmla="*/ 2147483647 h 106"/>
                <a:gd name="T82" fmla="*/ 2147483647 w 91"/>
                <a:gd name="T83" fmla="*/ 2147483647 h 106"/>
                <a:gd name="T84" fmla="*/ 2147483647 w 91"/>
                <a:gd name="T85" fmla="*/ 2147483647 h 106"/>
                <a:gd name="T86" fmla="*/ 2147483647 w 91"/>
                <a:gd name="T87" fmla="*/ 2147483647 h 106"/>
                <a:gd name="T88" fmla="*/ 2147483647 w 91"/>
                <a:gd name="T89" fmla="*/ 2147483647 h 106"/>
                <a:gd name="T90" fmla="*/ 2147483647 w 91"/>
                <a:gd name="T91" fmla="*/ 2147483647 h 106"/>
                <a:gd name="T92" fmla="*/ 2147483647 w 91"/>
                <a:gd name="T93" fmla="*/ 2147483647 h 106"/>
                <a:gd name="T94" fmla="*/ 2147483647 w 91"/>
                <a:gd name="T95" fmla="*/ 2147483647 h 106"/>
                <a:gd name="T96" fmla="*/ 2147483647 w 91"/>
                <a:gd name="T97" fmla="*/ 2147483647 h 106"/>
                <a:gd name="T98" fmla="*/ 0 w 91"/>
                <a:gd name="T99" fmla="*/ 2147483647 h 106"/>
                <a:gd name="T100" fmla="*/ 2147483647 w 91"/>
                <a:gd name="T101" fmla="*/ 2147483647 h 106"/>
                <a:gd name="T102" fmla="*/ 2147483647 w 91"/>
                <a:gd name="T103" fmla="*/ 2147483647 h 106"/>
                <a:gd name="T104" fmla="*/ 2147483647 w 91"/>
                <a:gd name="T105" fmla="*/ 2147483647 h 106"/>
                <a:gd name="T106" fmla="*/ 2147483647 w 91"/>
                <a:gd name="T107" fmla="*/ 2147483647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20" name="Freeform 53"/>
            <p:cNvSpPr>
              <a:spLocks/>
            </p:cNvSpPr>
            <p:nvPr/>
          </p:nvSpPr>
          <p:spPr bwMode="auto">
            <a:xfrm>
              <a:off x="3265" y="1248"/>
              <a:ext cx="455" cy="487"/>
            </a:xfrm>
            <a:custGeom>
              <a:avLst/>
              <a:gdLst>
                <a:gd name="T0" fmla="*/ 2147483647 w 89"/>
                <a:gd name="T1" fmla="*/ 2147483647 h 100"/>
                <a:gd name="T2" fmla="*/ 2147483647 w 89"/>
                <a:gd name="T3" fmla="*/ 2147483647 h 100"/>
                <a:gd name="T4" fmla="*/ 2147483647 w 89"/>
                <a:gd name="T5" fmla="*/ 2147483647 h 100"/>
                <a:gd name="T6" fmla="*/ 2147483647 w 89"/>
                <a:gd name="T7" fmla="*/ 2147483647 h 100"/>
                <a:gd name="T8" fmla="*/ 2147483647 w 89"/>
                <a:gd name="T9" fmla="*/ 2147483647 h 100"/>
                <a:gd name="T10" fmla="*/ 2147483647 w 89"/>
                <a:gd name="T11" fmla="*/ 2147483647 h 100"/>
                <a:gd name="T12" fmla="*/ 2147483647 w 89"/>
                <a:gd name="T13" fmla="*/ 2147483647 h 100"/>
                <a:gd name="T14" fmla="*/ 2147483647 w 89"/>
                <a:gd name="T15" fmla="*/ 2147483647 h 100"/>
                <a:gd name="T16" fmla="*/ 0 w 89"/>
                <a:gd name="T17" fmla="*/ 2147483647 h 100"/>
                <a:gd name="T18" fmla="*/ 2147483647 w 89"/>
                <a:gd name="T19" fmla="*/ 2147483647 h 100"/>
                <a:gd name="T20" fmla="*/ 0 w 89"/>
                <a:gd name="T21" fmla="*/ 2147483647 h 100"/>
                <a:gd name="T22" fmla="*/ 2147483647 w 89"/>
                <a:gd name="T23" fmla="*/ 2147483647 h 100"/>
                <a:gd name="T24" fmla="*/ 2147483647 w 89"/>
                <a:gd name="T25" fmla="*/ 2147483647 h 100"/>
                <a:gd name="T26" fmla="*/ 2147483647 w 89"/>
                <a:gd name="T27" fmla="*/ 2147483647 h 100"/>
                <a:gd name="T28" fmla="*/ 2147483647 w 89"/>
                <a:gd name="T29" fmla="*/ 2147483647 h 100"/>
                <a:gd name="T30" fmla="*/ 2147483647 w 89"/>
                <a:gd name="T31" fmla="*/ 2147483647 h 100"/>
                <a:gd name="T32" fmla="*/ 2147483647 w 89"/>
                <a:gd name="T33" fmla="*/ 2147483647 h 100"/>
                <a:gd name="T34" fmla="*/ 2147483647 w 89"/>
                <a:gd name="T35" fmla="*/ 2147483647 h 100"/>
                <a:gd name="T36" fmla="*/ 2147483647 w 89"/>
                <a:gd name="T37" fmla="*/ 2147483647 h 100"/>
                <a:gd name="T38" fmla="*/ 2147483647 w 89"/>
                <a:gd name="T39" fmla="*/ 2147483647 h 100"/>
                <a:gd name="T40" fmla="*/ 2147483647 w 89"/>
                <a:gd name="T41" fmla="*/ 2147483647 h 100"/>
                <a:gd name="T42" fmla="*/ 2147483647 w 89"/>
                <a:gd name="T43" fmla="*/ 2147483647 h 100"/>
                <a:gd name="T44" fmla="*/ 2147483647 w 89"/>
                <a:gd name="T45" fmla="*/ 2147483647 h 100"/>
                <a:gd name="T46" fmla="*/ 2147483647 w 89"/>
                <a:gd name="T47" fmla="*/ 2147483647 h 100"/>
                <a:gd name="T48" fmla="*/ 2147483647 w 89"/>
                <a:gd name="T49" fmla="*/ 2147483647 h 100"/>
                <a:gd name="T50" fmla="*/ 2147483647 w 89"/>
                <a:gd name="T51" fmla="*/ 2147483647 h 100"/>
                <a:gd name="T52" fmla="*/ 2147483647 w 89"/>
                <a:gd name="T53" fmla="*/ 2147483647 h 100"/>
                <a:gd name="T54" fmla="*/ 2147483647 w 89"/>
                <a:gd name="T55" fmla="*/ 2147483647 h 100"/>
                <a:gd name="T56" fmla="*/ 2147483647 w 89"/>
                <a:gd name="T57" fmla="*/ 2147483647 h 100"/>
                <a:gd name="T58" fmla="*/ 2147483647 w 89"/>
                <a:gd name="T59" fmla="*/ 2147483647 h 100"/>
                <a:gd name="T60" fmla="*/ 2147483647 w 89"/>
                <a:gd name="T61" fmla="*/ 2147483647 h 100"/>
                <a:gd name="T62" fmla="*/ 2147483647 w 89"/>
                <a:gd name="T63" fmla="*/ 2147483647 h 100"/>
                <a:gd name="T64" fmla="*/ 2147483647 w 89"/>
                <a:gd name="T65" fmla="*/ 2147483647 h 100"/>
                <a:gd name="T66" fmla="*/ 2147483647 w 89"/>
                <a:gd name="T67" fmla="*/ 2147483647 h 100"/>
                <a:gd name="T68" fmla="*/ 2147483647 w 89"/>
                <a:gd name="T69" fmla="*/ 2147483647 h 100"/>
                <a:gd name="T70" fmla="*/ 2147483647 w 89"/>
                <a:gd name="T71" fmla="*/ 2147483647 h 100"/>
                <a:gd name="T72" fmla="*/ 2147483647 w 89"/>
                <a:gd name="T73" fmla="*/ 2147483647 h 100"/>
                <a:gd name="T74" fmla="*/ 2147483647 w 89"/>
                <a:gd name="T75" fmla="*/ 2147483647 h 100"/>
                <a:gd name="T76" fmla="*/ 2147483647 w 89"/>
                <a:gd name="T77" fmla="*/ 2147483647 h 100"/>
                <a:gd name="T78" fmla="*/ 2147483647 w 89"/>
                <a:gd name="T79" fmla="*/ 2147483647 h 100"/>
                <a:gd name="T80" fmla="*/ 2147483647 w 89"/>
                <a:gd name="T81" fmla="*/ 2147483647 h 100"/>
                <a:gd name="T82" fmla="*/ 2147483647 w 89"/>
                <a:gd name="T83" fmla="*/ 2147483647 h 100"/>
                <a:gd name="T84" fmla="*/ 2147483647 w 89"/>
                <a:gd name="T85" fmla="*/ 2147483647 h 100"/>
                <a:gd name="T86" fmla="*/ 2147483647 w 89"/>
                <a:gd name="T87" fmla="*/ 2147483647 h 100"/>
                <a:gd name="T88" fmla="*/ 2147483647 w 89"/>
                <a:gd name="T89" fmla="*/ 2147483647 h 100"/>
                <a:gd name="T90" fmla="*/ 2147483647 w 89"/>
                <a:gd name="T91" fmla="*/ 2147483647 h 100"/>
                <a:gd name="T92" fmla="*/ 2147483647 w 89"/>
                <a:gd name="T93" fmla="*/ 2147483647 h 100"/>
                <a:gd name="T94" fmla="*/ 2147483647 w 89"/>
                <a:gd name="T95" fmla="*/ 2147483647 h 100"/>
                <a:gd name="T96" fmla="*/ 2147483647 w 89"/>
                <a:gd name="T97" fmla="*/ 2147483647 h 100"/>
                <a:gd name="T98" fmla="*/ 2147483647 w 89"/>
                <a:gd name="T99" fmla="*/ 2147483647 h 100"/>
                <a:gd name="T100" fmla="*/ 2147483647 w 89"/>
                <a:gd name="T101" fmla="*/ 2147483647 h 100"/>
                <a:gd name="T102" fmla="*/ 2147483647 w 89"/>
                <a:gd name="T103" fmla="*/ 2147483647 h 100"/>
                <a:gd name="T104" fmla="*/ 2147483647 w 89"/>
                <a:gd name="T105" fmla="*/ 2147483647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AAC8F5"/>
            </a:solidFill>
            <a:ln w="12700" cmpd="sng">
              <a:solidFill>
                <a:schemeClr val="tx1"/>
              </a:solidFill>
              <a:prstDash val="solid"/>
              <a:round/>
              <a:headEnd/>
              <a:tailEnd/>
            </a:ln>
          </p:spPr>
          <p:txBody>
            <a:bodyPr/>
            <a:lstStyle/>
            <a:p>
              <a:endParaRPr lang="de-DE"/>
            </a:p>
          </p:txBody>
        </p:sp>
        <p:sp>
          <p:nvSpPr>
            <p:cNvPr id="30921" name="Freeform 54"/>
            <p:cNvSpPr>
              <a:spLocks/>
            </p:cNvSpPr>
            <p:nvPr/>
          </p:nvSpPr>
          <p:spPr bwMode="auto">
            <a:xfrm>
              <a:off x="3474" y="2604"/>
              <a:ext cx="395" cy="322"/>
            </a:xfrm>
            <a:custGeom>
              <a:avLst/>
              <a:gdLst>
                <a:gd name="T0" fmla="*/ 2147483647 w 77"/>
                <a:gd name="T1" fmla="*/ 2147483647 h 66"/>
                <a:gd name="T2" fmla="*/ 2147483647 w 77"/>
                <a:gd name="T3" fmla="*/ 2147483647 h 66"/>
                <a:gd name="T4" fmla="*/ 2147483647 w 77"/>
                <a:gd name="T5" fmla="*/ 2147483647 h 66"/>
                <a:gd name="T6" fmla="*/ 2147483647 w 77"/>
                <a:gd name="T7" fmla="*/ 2147483647 h 66"/>
                <a:gd name="T8" fmla="*/ 2147483647 w 77"/>
                <a:gd name="T9" fmla="*/ 2147483647 h 66"/>
                <a:gd name="T10" fmla="*/ 2147483647 w 77"/>
                <a:gd name="T11" fmla="*/ 2147483647 h 66"/>
                <a:gd name="T12" fmla="*/ 2147483647 w 77"/>
                <a:gd name="T13" fmla="*/ 2147483647 h 66"/>
                <a:gd name="T14" fmla="*/ 2147483647 w 77"/>
                <a:gd name="T15" fmla="*/ 2147483647 h 66"/>
                <a:gd name="T16" fmla="*/ 2147483647 w 77"/>
                <a:gd name="T17" fmla="*/ 2147483647 h 66"/>
                <a:gd name="T18" fmla="*/ 2147483647 w 77"/>
                <a:gd name="T19" fmla="*/ 2147483647 h 66"/>
                <a:gd name="T20" fmla="*/ 2147483647 w 77"/>
                <a:gd name="T21" fmla="*/ 2147483647 h 66"/>
                <a:gd name="T22" fmla="*/ 2147483647 w 77"/>
                <a:gd name="T23" fmla="*/ 2147483647 h 66"/>
                <a:gd name="T24" fmla="*/ 2147483647 w 77"/>
                <a:gd name="T25" fmla="*/ 2147483647 h 66"/>
                <a:gd name="T26" fmla="*/ 2147483647 w 77"/>
                <a:gd name="T27" fmla="*/ 2147483647 h 66"/>
                <a:gd name="T28" fmla="*/ 2147483647 w 77"/>
                <a:gd name="T29" fmla="*/ 2147483647 h 66"/>
                <a:gd name="T30" fmla="*/ 2147483647 w 77"/>
                <a:gd name="T31" fmla="*/ 2147483647 h 66"/>
                <a:gd name="T32" fmla="*/ 2147483647 w 77"/>
                <a:gd name="T33" fmla="*/ 2147483647 h 66"/>
                <a:gd name="T34" fmla="*/ 2147483647 w 77"/>
                <a:gd name="T35" fmla="*/ 2147483647 h 66"/>
                <a:gd name="T36" fmla="*/ 2147483647 w 77"/>
                <a:gd name="T37" fmla="*/ 2147483647 h 66"/>
                <a:gd name="T38" fmla="*/ 2147483647 w 77"/>
                <a:gd name="T39" fmla="*/ 2147483647 h 66"/>
                <a:gd name="T40" fmla="*/ 2147483647 w 77"/>
                <a:gd name="T41" fmla="*/ 2147483647 h 66"/>
                <a:gd name="T42" fmla="*/ 2147483647 w 77"/>
                <a:gd name="T43" fmla="*/ 2147483647 h 66"/>
                <a:gd name="T44" fmla="*/ 2147483647 w 77"/>
                <a:gd name="T45" fmla="*/ 2147483647 h 66"/>
                <a:gd name="T46" fmla="*/ 2147483647 w 77"/>
                <a:gd name="T47" fmla="*/ 2147483647 h 66"/>
                <a:gd name="T48" fmla="*/ 2147483647 w 77"/>
                <a:gd name="T49" fmla="*/ 2147483647 h 66"/>
                <a:gd name="T50" fmla="*/ 2147483647 w 77"/>
                <a:gd name="T51" fmla="*/ 2147483647 h 66"/>
                <a:gd name="T52" fmla="*/ 2147483647 w 77"/>
                <a:gd name="T53" fmla="*/ 2147483647 h 66"/>
                <a:gd name="T54" fmla="*/ 2147483647 w 77"/>
                <a:gd name="T55" fmla="*/ 2147483647 h 66"/>
                <a:gd name="T56" fmla="*/ 2147483647 w 77"/>
                <a:gd name="T57" fmla="*/ 2147483647 h 66"/>
                <a:gd name="T58" fmla="*/ 2147483647 w 77"/>
                <a:gd name="T59" fmla="*/ 2147483647 h 66"/>
                <a:gd name="T60" fmla="*/ 2147483647 w 77"/>
                <a:gd name="T61" fmla="*/ 2147483647 h 66"/>
                <a:gd name="T62" fmla="*/ 2147483647 w 77"/>
                <a:gd name="T63" fmla="*/ 2147483647 h 66"/>
                <a:gd name="T64" fmla="*/ 2147483647 w 77"/>
                <a:gd name="T65" fmla="*/ 2147483647 h 66"/>
                <a:gd name="T66" fmla="*/ 2147483647 w 77"/>
                <a:gd name="T67" fmla="*/ 2147483647 h 66"/>
                <a:gd name="T68" fmla="*/ 2147483647 w 77"/>
                <a:gd name="T69" fmla="*/ 2147483647 h 66"/>
                <a:gd name="T70" fmla="*/ 2147483647 w 77"/>
                <a:gd name="T71" fmla="*/ 2147483647 h 66"/>
                <a:gd name="T72" fmla="*/ 2147483647 w 77"/>
                <a:gd name="T73" fmla="*/ 2147483647 h 66"/>
                <a:gd name="T74" fmla="*/ 2147483647 w 77"/>
                <a:gd name="T75" fmla="*/ 2147483647 h 66"/>
                <a:gd name="T76" fmla="*/ 2147483647 w 77"/>
                <a:gd name="T77" fmla="*/ 2147483647 h 66"/>
                <a:gd name="T78" fmla="*/ 2147483647 w 77"/>
                <a:gd name="T79" fmla="*/ 2147483647 h 66"/>
                <a:gd name="T80" fmla="*/ 2147483647 w 77"/>
                <a:gd name="T81" fmla="*/ 2147483647 h 66"/>
                <a:gd name="T82" fmla="*/ 2147483647 w 77"/>
                <a:gd name="T83" fmla="*/ 2147483647 h 66"/>
                <a:gd name="T84" fmla="*/ 0 w 77"/>
                <a:gd name="T85" fmla="*/ 2147483647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22" name="Freeform 55"/>
            <p:cNvSpPr>
              <a:spLocks/>
            </p:cNvSpPr>
            <p:nvPr/>
          </p:nvSpPr>
          <p:spPr bwMode="auto">
            <a:xfrm>
              <a:off x="3633" y="1799"/>
              <a:ext cx="277" cy="463"/>
            </a:xfrm>
            <a:custGeom>
              <a:avLst/>
              <a:gdLst>
                <a:gd name="T0" fmla="*/ 2147483647 w 54"/>
                <a:gd name="T1" fmla="*/ 2147483647 h 95"/>
                <a:gd name="T2" fmla="*/ 2147483647 w 54"/>
                <a:gd name="T3" fmla="*/ 2147483647 h 95"/>
                <a:gd name="T4" fmla="*/ 2147483647 w 54"/>
                <a:gd name="T5" fmla="*/ 2147483647 h 95"/>
                <a:gd name="T6" fmla="*/ 2147483647 w 54"/>
                <a:gd name="T7" fmla="*/ 2147483647 h 95"/>
                <a:gd name="T8" fmla="*/ 2147483647 w 54"/>
                <a:gd name="T9" fmla="*/ 2147483647 h 95"/>
                <a:gd name="T10" fmla="*/ 2147483647 w 54"/>
                <a:gd name="T11" fmla="*/ 2147483647 h 95"/>
                <a:gd name="T12" fmla="*/ 2147483647 w 54"/>
                <a:gd name="T13" fmla="*/ 2147483647 h 95"/>
                <a:gd name="T14" fmla="*/ 2147483647 w 54"/>
                <a:gd name="T15" fmla="*/ 2147483647 h 95"/>
                <a:gd name="T16" fmla="*/ 2147483647 w 54"/>
                <a:gd name="T17" fmla="*/ 2147483647 h 95"/>
                <a:gd name="T18" fmla="*/ 2147483647 w 54"/>
                <a:gd name="T19" fmla="*/ 2147483647 h 95"/>
                <a:gd name="T20" fmla="*/ 2147483647 w 54"/>
                <a:gd name="T21" fmla="*/ 2147483647 h 95"/>
                <a:gd name="T22" fmla="*/ 2147483647 w 54"/>
                <a:gd name="T23" fmla="*/ 2147483647 h 95"/>
                <a:gd name="T24" fmla="*/ 0 w 54"/>
                <a:gd name="T25" fmla="*/ 2147483647 h 95"/>
                <a:gd name="T26" fmla="*/ 0 w 54"/>
                <a:gd name="T27" fmla="*/ 2147483647 h 95"/>
                <a:gd name="T28" fmla="*/ 2147483647 w 54"/>
                <a:gd name="T29" fmla="*/ 2147483647 h 95"/>
                <a:gd name="T30" fmla="*/ 2147483647 w 54"/>
                <a:gd name="T31" fmla="*/ 2147483647 h 95"/>
                <a:gd name="T32" fmla="*/ 2147483647 w 54"/>
                <a:gd name="T33" fmla="*/ 2147483647 h 95"/>
                <a:gd name="T34" fmla="*/ 2147483647 w 54"/>
                <a:gd name="T35" fmla="*/ 2147483647 h 95"/>
                <a:gd name="T36" fmla="*/ 2147483647 w 54"/>
                <a:gd name="T37" fmla="*/ 2147483647 h 95"/>
                <a:gd name="T38" fmla="*/ 2147483647 w 54"/>
                <a:gd name="T39" fmla="*/ 2147483647 h 95"/>
                <a:gd name="T40" fmla="*/ 2147483647 w 54"/>
                <a:gd name="T41" fmla="*/ 2147483647 h 95"/>
                <a:gd name="T42" fmla="*/ 2147483647 w 54"/>
                <a:gd name="T43" fmla="*/ 2147483647 h 95"/>
                <a:gd name="T44" fmla="*/ 2147483647 w 54"/>
                <a:gd name="T45" fmla="*/ 2147483647 h 95"/>
                <a:gd name="T46" fmla="*/ 2147483647 w 54"/>
                <a:gd name="T47" fmla="*/ 2147483647 h 95"/>
                <a:gd name="T48" fmla="*/ 2147483647 w 54"/>
                <a:gd name="T49" fmla="*/ 2147483647 h 95"/>
                <a:gd name="T50" fmla="*/ 2147483647 w 54"/>
                <a:gd name="T51" fmla="*/ 2147483647 h 95"/>
                <a:gd name="T52" fmla="*/ 2147483647 w 54"/>
                <a:gd name="T53" fmla="*/ 2147483647 h 95"/>
                <a:gd name="T54" fmla="*/ 2147483647 w 54"/>
                <a:gd name="T55" fmla="*/ 2147483647 h 95"/>
                <a:gd name="T56" fmla="*/ 2147483647 w 54"/>
                <a:gd name="T57" fmla="*/ 2147483647 h 95"/>
                <a:gd name="T58" fmla="*/ 2147483647 w 54"/>
                <a:gd name="T59" fmla="*/ 2147483647 h 95"/>
                <a:gd name="T60" fmla="*/ 2147483647 w 54"/>
                <a:gd name="T61" fmla="*/ 2147483647 h 95"/>
                <a:gd name="T62" fmla="*/ 2147483647 w 54"/>
                <a:gd name="T63" fmla="*/ 2147483647 h 95"/>
                <a:gd name="T64" fmla="*/ 2147483647 w 54"/>
                <a:gd name="T65" fmla="*/ 2147483647 h 95"/>
                <a:gd name="T66" fmla="*/ 2147483647 w 54"/>
                <a:gd name="T67" fmla="*/ 2147483647 h 95"/>
                <a:gd name="T68" fmla="*/ 2147483647 w 54"/>
                <a:gd name="T69" fmla="*/ 2147483647 h 95"/>
                <a:gd name="T70" fmla="*/ 2147483647 w 54"/>
                <a:gd name="T71" fmla="*/ 2147483647 h 95"/>
                <a:gd name="T72" fmla="*/ 2147483647 w 54"/>
                <a:gd name="T73" fmla="*/ 2147483647 h 95"/>
                <a:gd name="T74" fmla="*/ 2147483647 w 54"/>
                <a:gd name="T75" fmla="*/ 2147483647 h 95"/>
                <a:gd name="T76" fmla="*/ 2147483647 w 54"/>
                <a:gd name="T77" fmla="*/ 2147483647 h 95"/>
                <a:gd name="T78" fmla="*/ 2147483647 w 54"/>
                <a:gd name="T79" fmla="*/ 2147483647 h 95"/>
                <a:gd name="T80" fmla="*/ 2147483647 w 54"/>
                <a:gd name="T81" fmla="*/ 2147483647 h 95"/>
                <a:gd name="T82" fmla="*/ 2147483647 w 54"/>
                <a:gd name="T83" fmla="*/ 2147483647 h 95"/>
                <a:gd name="T84" fmla="*/ 2147483647 w 54"/>
                <a:gd name="T85" fmla="*/ 2147483647 h 95"/>
                <a:gd name="T86" fmla="*/ 2147483647 w 54"/>
                <a:gd name="T87" fmla="*/ 2147483647 h 95"/>
                <a:gd name="T88" fmla="*/ 2147483647 w 54"/>
                <a:gd name="T89" fmla="*/ 2147483647 h 95"/>
                <a:gd name="T90" fmla="*/ 2147483647 w 54"/>
                <a:gd name="T91" fmla="*/ 2147483647 h 95"/>
                <a:gd name="T92" fmla="*/ 2147483647 w 54"/>
                <a:gd name="T93" fmla="*/ 2147483647 h 95"/>
                <a:gd name="T94" fmla="*/ 2147483647 w 54"/>
                <a:gd name="T95" fmla="*/ 2147483647 h 95"/>
                <a:gd name="T96" fmla="*/ 2147483647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23" name="Freeform 56"/>
            <p:cNvSpPr>
              <a:spLocks/>
            </p:cNvSpPr>
            <p:nvPr/>
          </p:nvSpPr>
          <p:spPr bwMode="auto">
            <a:xfrm>
              <a:off x="3925" y="1506"/>
              <a:ext cx="267" cy="346"/>
            </a:xfrm>
            <a:custGeom>
              <a:avLst/>
              <a:gdLst>
                <a:gd name="T0" fmla="*/ 2147483647 w 52"/>
                <a:gd name="T1" fmla="*/ 2147483647 h 71"/>
                <a:gd name="T2" fmla="*/ 2147483647 w 52"/>
                <a:gd name="T3" fmla="*/ 2147483647 h 71"/>
                <a:gd name="T4" fmla="*/ 2147483647 w 52"/>
                <a:gd name="T5" fmla="*/ 2147483647 h 71"/>
                <a:gd name="T6" fmla="*/ 2147483647 w 52"/>
                <a:gd name="T7" fmla="*/ 2147483647 h 71"/>
                <a:gd name="T8" fmla="*/ 2147483647 w 52"/>
                <a:gd name="T9" fmla="*/ 2147483647 h 71"/>
                <a:gd name="T10" fmla="*/ 2147483647 w 52"/>
                <a:gd name="T11" fmla="*/ 2147483647 h 71"/>
                <a:gd name="T12" fmla="*/ 2147483647 w 52"/>
                <a:gd name="T13" fmla="*/ 2147483647 h 71"/>
                <a:gd name="T14" fmla="*/ 2147483647 w 52"/>
                <a:gd name="T15" fmla="*/ 2147483647 h 71"/>
                <a:gd name="T16" fmla="*/ 2147483647 w 52"/>
                <a:gd name="T17" fmla="*/ 2147483647 h 71"/>
                <a:gd name="T18" fmla="*/ 2147483647 w 52"/>
                <a:gd name="T19" fmla="*/ 2147483647 h 71"/>
                <a:gd name="T20" fmla="*/ 2147483647 w 52"/>
                <a:gd name="T21" fmla="*/ 2147483647 h 71"/>
                <a:gd name="T22" fmla="*/ 2147483647 w 52"/>
                <a:gd name="T23" fmla="*/ 2147483647 h 71"/>
                <a:gd name="T24" fmla="*/ 2147483647 w 52"/>
                <a:gd name="T25" fmla="*/ 2147483647 h 71"/>
                <a:gd name="T26" fmla="*/ 2147483647 w 52"/>
                <a:gd name="T27" fmla="*/ 2147483647 h 71"/>
                <a:gd name="T28" fmla="*/ 2147483647 w 52"/>
                <a:gd name="T29" fmla="*/ 2147483647 h 71"/>
                <a:gd name="T30" fmla="*/ 2147483647 w 52"/>
                <a:gd name="T31" fmla="*/ 2147483647 h 71"/>
                <a:gd name="T32" fmla="*/ 2147483647 w 52"/>
                <a:gd name="T33" fmla="*/ 2147483647 h 71"/>
                <a:gd name="T34" fmla="*/ 2147483647 w 52"/>
                <a:gd name="T35" fmla="*/ 2147483647 h 71"/>
                <a:gd name="T36" fmla="*/ 2147483647 w 52"/>
                <a:gd name="T37" fmla="*/ 2147483647 h 71"/>
                <a:gd name="T38" fmla="*/ 2147483647 w 52"/>
                <a:gd name="T39" fmla="*/ 2147483647 h 71"/>
                <a:gd name="T40" fmla="*/ 2147483647 w 52"/>
                <a:gd name="T41" fmla="*/ 2147483647 h 71"/>
                <a:gd name="T42" fmla="*/ 2147483647 w 52"/>
                <a:gd name="T43" fmla="*/ 2147483647 h 71"/>
                <a:gd name="T44" fmla="*/ 2147483647 w 52"/>
                <a:gd name="T45" fmla="*/ 2147483647 h 71"/>
                <a:gd name="T46" fmla="*/ 2147483647 w 52"/>
                <a:gd name="T47" fmla="*/ 2147483647 h 71"/>
                <a:gd name="T48" fmla="*/ 2147483647 w 52"/>
                <a:gd name="T49" fmla="*/ 2147483647 h 71"/>
                <a:gd name="T50" fmla="*/ 2147483647 w 52"/>
                <a:gd name="T51" fmla="*/ 2147483647 h 71"/>
                <a:gd name="T52" fmla="*/ 2147483647 w 52"/>
                <a:gd name="T53" fmla="*/ 2147483647 h 71"/>
                <a:gd name="T54" fmla="*/ 2147483647 w 52"/>
                <a:gd name="T55" fmla="*/ 2147483647 h 71"/>
                <a:gd name="T56" fmla="*/ 2147483647 w 52"/>
                <a:gd name="T57" fmla="*/ 2147483647 h 71"/>
                <a:gd name="T58" fmla="*/ 2147483647 w 52"/>
                <a:gd name="T59" fmla="*/ 2147483647 h 71"/>
                <a:gd name="T60" fmla="*/ 2147483647 w 52"/>
                <a:gd name="T61" fmla="*/ 2147483647 h 71"/>
                <a:gd name="T62" fmla="*/ 2147483647 w 52"/>
                <a:gd name="T63" fmla="*/ 2147483647 h 71"/>
                <a:gd name="T64" fmla="*/ 2147483647 w 52"/>
                <a:gd name="T65" fmla="*/ 2147483647 h 71"/>
                <a:gd name="T66" fmla="*/ 2147483647 w 52"/>
                <a:gd name="T67" fmla="*/ 2147483647 h 71"/>
                <a:gd name="T68" fmla="*/ 2147483647 w 52"/>
                <a:gd name="T69" fmla="*/ 2147483647 h 71"/>
                <a:gd name="T70" fmla="*/ 2147483647 w 52"/>
                <a:gd name="T71" fmla="*/ 2147483647 h 71"/>
                <a:gd name="T72" fmla="*/ 2147483647 w 52"/>
                <a:gd name="T73" fmla="*/ 2147483647 h 71"/>
                <a:gd name="T74" fmla="*/ 2147483647 w 52"/>
                <a:gd name="T75" fmla="*/ 2147483647 h 71"/>
                <a:gd name="T76" fmla="*/ 2147483647 w 52"/>
                <a:gd name="T77" fmla="*/ 2147483647 h 71"/>
                <a:gd name="T78" fmla="*/ 2147483647 w 52"/>
                <a:gd name="T79" fmla="*/ 2147483647 h 71"/>
                <a:gd name="T80" fmla="*/ 2147483647 w 52"/>
                <a:gd name="T81" fmla="*/ 2147483647 h 71"/>
                <a:gd name="T82" fmla="*/ 2147483647 w 52"/>
                <a:gd name="T83" fmla="*/ 2147483647 h 71"/>
                <a:gd name="T84" fmla="*/ 2147483647 w 52"/>
                <a:gd name="T85" fmla="*/ 2147483647 h 71"/>
                <a:gd name="T86" fmla="*/ 2147483647 w 52"/>
                <a:gd name="T87" fmla="*/ 2147483647 h 71"/>
                <a:gd name="T88" fmla="*/ 2147483647 w 52"/>
                <a:gd name="T89" fmla="*/ 2147483647 h 71"/>
                <a:gd name="T90" fmla="*/ 2147483647 w 52"/>
                <a:gd name="T91" fmla="*/ 2147483647 h 71"/>
                <a:gd name="T92" fmla="*/ 2147483647 w 52"/>
                <a:gd name="T93" fmla="*/ 2147483647 h 71"/>
                <a:gd name="T94" fmla="*/ 2147483647 w 52"/>
                <a:gd name="T95" fmla="*/ 2147483647 h 71"/>
                <a:gd name="T96" fmla="*/ 2147483647 w 52"/>
                <a:gd name="T97" fmla="*/ 2147483647 h 71"/>
                <a:gd name="T98" fmla="*/ 2147483647 w 52"/>
                <a:gd name="T99" fmla="*/ 2147483647 h 71"/>
                <a:gd name="T100" fmla="*/ 2147483647 w 52"/>
                <a:gd name="T101" fmla="*/ 2147483647 h 71"/>
                <a:gd name="T102" fmla="*/ 2147483647 w 52"/>
                <a:gd name="T103" fmla="*/ 2147483647 h 71"/>
                <a:gd name="T104" fmla="*/ 2147483647 w 52"/>
                <a:gd name="T105" fmla="*/ 2147483647 h 71"/>
                <a:gd name="T106" fmla="*/ 0 w 52"/>
                <a:gd name="T107" fmla="*/ 2147483647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24" name="Freeform 57"/>
            <p:cNvSpPr>
              <a:spLocks/>
            </p:cNvSpPr>
            <p:nvPr/>
          </p:nvSpPr>
          <p:spPr bwMode="auto">
            <a:xfrm>
              <a:off x="3669" y="1384"/>
              <a:ext cx="426" cy="200"/>
            </a:xfrm>
            <a:custGeom>
              <a:avLst/>
              <a:gdLst>
                <a:gd name="T0" fmla="*/ 2147483647 w 83"/>
                <a:gd name="T1" fmla="*/ 2147483647 h 41"/>
                <a:gd name="T2" fmla="*/ 2147483647 w 83"/>
                <a:gd name="T3" fmla="*/ 2147483647 h 41"/>
                <a:gd name="T4" fmla="*/ 2147483647 w 83"/>
                <a:gd name="T5" fmla="*/ 2147483647 h 41"/>
                <a:gd name="T6" fmla="*/ 2147483647 w 83"/>
                <a:gd name="T7" fmla="*/ 2147483647 h 41"/>
                <a:gd name="T8" fmla="*/ 2147483647 w 83"/>
                <a:gd name="T9" fmla="*/ 2147483647 h 41"/>
                <a:gd name="T10" fmla="*/ 2147483647 w 83"/>
                <a:gd name="T11" fmla="*/ 2147483647 h 41"/>
                <a:gd name="T12" fmla="*/ 2147483647 w 83"/>
                <a:gd name="T13" fmla="*/ 2147483647 h 41"/>
                <a:gd name="T14" fmla="*/ 2147483647 w 83"/>
                <a:gd name="T15" fmla="*/ 2147483647 h 41"/>
                <a:gd name="T16" fmla="*/ 2147483647 w 83"/>
                <a:gd name="T17" fmla="*/ 2147483647 h 41"/>
                <a:gd name="T18" fmla="*/ 2147483647 w 83"/>
                <a:gd name="T19" fmla="*/ 2147483647 h 41"/>
                <a:gd name="T20" fmla="*/ 2147483647 w 83"/>
                <a:gd name="T21" fmla="*/ 2147483647 h 41"/>
                <a:gd name="T22" fmla="*/ 2147483647 w 83"/>
                <a:gd name="T23" fmla="*/ 2147483647 h 41"/>
                <a:gd name="T24" fmla="*/ 2147483647 w 83"/>
                <a:gd name="T25" fmla="*/ 2147483647 h 41"/>
                <a:gd name="T26" fmla="*/ 2147483647 w 83"/>
                <a:gd name="T27" fmla="*/ 2147483647 h 41"/>
                <a:gd name="T28" fmla="*/ 2147483647 w 83"/>
                <a:gd name="T29" fmla="*/ 2147483647 h 41"/>
                <a:gd name="T30" fmla="*/ 2147483647 w 83"/>
                <a:gd name="T31" fmla="*/ 2147483647 h 41"/>
                <a:gd name="T32" fmla="*/ 2147483647 w 83"/>
                <a:gd name="T33" fmla="*/ 2147483647 h 41"/>
                <a:gd name="T34" fmla="*/ 2147483647 w 83"/>
                <a:gd name="T35" fmla="*/ 2147483647 h 41"/>
                <a:gd name="T36" fmla="*/ 2147483647 w 83"/>
                <a:gd name="T37" fmla="*/ 2147483647 h 41"/>
                <a:gd name="T38" fmla="*/ 2147483647 w 83"/>
                <a:gd name="T39" fmla="*/ 2147483647 h 41"/>
                <a:gd name="T40" fmla="*/ 2147483647 w 83"/>
                <a:gd name="T41" fmla="*/ 2147483647 h 41"/>
                <a:gd name="T42" fmla="*/ 2147483647 w 83"/>
                <a:gd name="T43" fmla="*/ 2147483647 h 41"/>
                <a:gd name="T44" fmla="*/ 2147483647 w 83"/>
                <a:gd name="T45" fmla="*/ 2147483647 h 41"/>
                <a:gd name="T46" fmla="*/ 2147483647 w 83"/>
                <a:gd name="T47" fmla="*/ 2147483647 h 41"/>
                <a:gd name="T48" fmla="*/ 2147483647 w 83"/>
                <a:gd name="T49" fmla="*/ 2147483647 h 41"/>
                <a:gd name="T50" fmla="*/ 2147483647 w 83"/>
                <a:gd name="T51" fmla="*/ 2147483647 h 41"/>
                <a:gd name="T52" fmla="*/ 2147483647 w 83"/>
                <a:gd name="T53" fmla="*/ 2147483647 h 41"/>
                <a:gd name="T54" fmla="*/ 2147483647 w 83"/>
                <a:gd name="T55" fmla="*/ 2147483647 h 41"/>
                <a:gd name="T56" fmla="*/ 2147483647 w 83"/>
                <a:gd name="T57" fmla="*/ 2147483647 h 41"/>
                <a:gd name="T58" fmla="*/ 2147483647 w 83"/>
                <a:gd name="T59" fmla="*/ 2147483647 h 41"/>
                <a:gd name="T60" fmla="*/ 2147483647 w 83"/>
                <a:gd name="T61" fmla="*/ 2147483647 h 41"/>
                <a:gd name="T62" fmla="*/ 2147483647 w 83"/>
                <a:gd name="T63" fmla="*/ 2147483647 h 41"/>
                <a:gd name="T64" fmla="*/ 2147483647 w 83"/>
                <a:gd name="T65" fmla="*/ 2147483647 h 41"/>
                <a:gd name="T66" fmla="*/ 2147483647 w 83"/>
                <a:gd name="T67" fmla="*/ 2147483647 h 41"/>
                <a:gd name="T68" fmla="*/ 2147483647 w 83"/>
                <a:gd name="T69" fmla="*/ 2147483647 h 41"/>
                <a:gd name="T70" fmla="*/ 2147483647 w 83"/>
                <a:gd name="T71" fmla="*/ 2147483647 h 41"/>
                <a:gd name="T72" fmla="*/ 2147483647 w 83"/>
                <a:gd name="T73" fmla="*/ 2147483647 h 41"/>
                <a:gd name="T74" fmla="*/ 2147483647 w 83"/>
                <a:gd name="T75" fmla="*/ 2147483647 h 41"/>
                <a:gd name="T76" fmla="*/ 2147483647 w 83"/>
                <a:gd name="T77" fmla="*/ 2147483647 h 41"/>
                <a:gd name="T78" fmla="*/ 2147483647 w 83"/>
                <a:gd name="T79" fmla="*/ 2147483647 h 41"/>
                <a:gd name="T80" fmla="*/ 2147483647 w 83"/>
                <a:gd name="T81" fmla="*/ 2147483647 h 41"/>
                <a:gd name="T82" fmla="*/ 2147483647 w 83"/>
                <a:gd name="T83" fmla="*/ 2147483647 h 41"/>
                <a:gd name="T84" fmla="*/ 2147483647 w 83"/>
                <a:gd name="T85" fmla="*/ 2147483647 h 41"/>
                <a:gd name="T86" fmla="*/ 0 w 83"/>
                <a:gd name="T87" fmla="*/ 2147483647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25" name="Freeform 58"/>
            <p:cNvSpPr>
              <a:spLocks/>
            </p:cNvSpPr>
            <p:nvPr/>
          </p:nvSpPr>
          <p:spPr bwMode="auto">
            <a:xfrm>
              <a:off x="3879" y="1838"/>
              <a:ext cx="206" cy="351"/>
            </a:xfrm>
            <a:custGeom>
              <a:avLst/>
              <a:gdLst>
                <a:gd name="T0" fmla="*/ 2147483647 w 40"/>
                <a:gd name="T1" fmla="*/ 2147483647 h 72"/>
                <a:gd name="T2" fmla="*/ 2147483647 w 40"/>
                <a:gd name="T3" fmla="*/ 2147483647 h 72"/>
                <a:gd name="T4" fmla="*/ 2147483647 w 40"/>
                <a:gd name="T5" fmla="*/ 2147483647 h 72"/>
                <a:gd name="T6" fmla="*/ 2147483647 w 40"/>
                <a:gd name="T7" fmla="*/ 2147483647 h 72"/>
                <a:gd name="T8" fmla="*/ 2147483647 w 40"/>
                <a:gd name="T9" fmla="*/ 2147483647 h 72"/>
                <a:gd name="T10" fmla="*/ 2147483647 w 40"/>
                <a:gd name="T11" fmla="*/ 2147483647 h 72"/>
                <a:gd name="T12" fmla="*/ 2147483647 w 40"/>
                <a:gd name="T13" fmla="*/ 2147483647 h 72"/>
                <a:gd name="T14" fmla="*/ 2147483647 w 40"/>
                <a:gd name="T15" fmla="*/ 2147483647 h 72"/>
                <a:gd name="T16" fmla="*/ 2147483647 w 40"/>
                <a:gd name="T17" fmla="*/ 2147483647 h 72"/>
                <a:gd name="T18" fmla="*/ 2147483647 w 40"/>
                <a:gd name="T19" fmla="*/ 2147483647 h 72"/>
                <a:gd name="T20" fmla="*/ 0 w 40"/>
                <a:gd name="T21" fmla="*/ 2147483647 h 72"/>
                <a:gd name="T22" fmla="*/ 0 w 40"/>
                <a:gd name="T23" fmla="*/ 2147483647 h 72"/>
                <a:gd name="T24" fmla="*/ 0 w 40"/>
                <a:gd name="T25" fmla="*/ 2147483647 h 72"/>
                <a:gd name="T26" fmla="*/ 0 w 40"/>
                <a:gd name="T27" fmla="*/ 2147483647 h 72"/>
                <a:gd name="T28" fmla="*/ 0 w 40"/>
                <a:gd name="T29" fmla="*/ 2147483647 h 72"/>
                <a:gd name="T30" fmla="*/ 0 w 40"/>
                <a:gd name="T31" fmla="*/ 2147483647 h 72"/>
                <a:gd name="T32" fmla="*/ 2147483647 w 40"/>
                <a:gd name="T33" fmla="*/ 2147483647 h 72"/>
                <a:gd name="T34" fmla="*/ 2147483647 w 40"/>
                <a:gd name="T35" fmla="*/ 2147483647 h 72"/>
                <a:gd name="T36" fmla="*/ 2147483647 w 40"/>
                <a:gd name="T37" fmla="*/ 2147483647 h 72"/>
                <a:gd name="T38" fmla="*/ 2147483647 w 40"/>
                <a:gd name="T39" fmla="*/ 2147483647 h 72"/>
                <a:gd name="T40" fmla="*/ 2147483647 w 40"/>
                <a:gd name="T41" fmla="*/ 2147483647 h 72"/>
                <a:gd name="T42" fmla="*/ 2147483647 w 40"/>
                <a:gd name="T43" fmla="*/ 2147483647 h 72"/>
                <a:gd name="T44" fmla="*/ 2147483647 w 40"/>
                <a:gd name="T45" fmla="*/ 2147483647 h 72"/>
                <a:gd name="T46" fmla="*/ 2147483647 w 40"/>
                <a:gd name="T47" fmla="*/ 2147483647 h 72"/>
                <a:gd name="T48" fmla="*/ 2147483647 w 40"/>
                <a:gd name="T49" fmla="*/ 2147483647 h 72"/>
                <a:gd name="T50" fmla="*/ 2147483647 w 40"/>
                <a:gd name="T51" fmla="*/ 2147483647 h 72"/>
                <a:gd name="T52" fmla="*/ 2147483647 w 40"/>
                <a:gd name="T53" fmla="*/ 2147483647 h 72"/>
                <a:gd name="T54" fmla="*/ 2147483647 w 40"/>
                <a:gd name="T55" fmla="*/ 2147483647 h 72"/>
                <a:gd name="T56" fmla="*/ 2147483647 w 40"/>
                <a:gd name="T57" fmla="*/ 2147483647 h 72"/>
                <a:gd name="T58" fmla="*/ 2147483647 w 40"/>
                <a:gd name="T59" fmla="*/ 2147483647 h 72"/>
                <a:gd name="T60" fmla="*/ 2147483647 w 40"/>
                <a:gd name="T61" fmla="*/ 2147483647 h 72"/>
                <a:gd name="T62" fmla="*/ 2147483647 w 40"/>
                <a:gd name="T63" fmla="*/ 2147483647 h 72"/>
                <a:gd name="T64" fmla="*/ 2147483647 w 40"/>
                <a:gd name="T65" fmla="*/ 2147483647 h 72"/>
                <a:gd name="T66" fmla="*/ 2147483647 w 40"/>
                <a:gd name="T67" fmla="*/ 2147483647 h 72"/>
                <a:gd name="T68" fmla="*/ 2147483647 w 40"/>
                <a:gd name="T69" fmla="*/ 2147483647 h 72"/>
                <a:gd name="T70" fmla="*/ 2147483647 w 40"/>
                <a:gd name="T71" fmla="*/ 2147483647 h 72"/>
                <a:gd name="T72" fmla="*/ 2147483647 w 40"/>
                <a:gd name="T73" fmla="*/ 2147483647 h 72"/>
                <a:gd name="T74" fmla="*/ 2147483647 w 40"/>
                <a:gd name="T75" fmla="*/ 2147483647 h 72"/>
                <a:gd name="T76" fmla="*/ 2147483647 w 40"/>
                <a:gd name="T77" fmla="*/ 2147483647 h 72"/>
                <a:gd name="T78" fmla="*/ 2147483647 w 40"/>
                <a:gd name="T79" fmla="*/ 2147483647 h 72"/>
                <a:gd name="T80" fmla="*/ 2147483647 w 40"/>
                <a:gd name="T81" fmla="*/ 2147483647 h 72"/>
                <a:gd name="T82" fmla="*/ 2147483647 w 40"/>
                <a:gd name="T83" fmla="*/ 2147483647 h 72"/>
                <a:gd name="T84" fmla="*/ 2147483647 w 40"/>
                <a:gd name="T85" fmla="*/ 2147483647 h 72"/>
                <a:gd name="T86" fmla="*/ 2147483647 w 40"/>
                <a:gd name="T87" fmla="*/ 2147483647 h 72"/>
                <a:gd name="T88" fmla="*/ 2147483647 w 40"/>
                <a:gd name="T89" fmla="*/ 2147483647 h 72"/>
                <a:gd name="T90" fmla="*/ 2147483647 w 40"/>
                <a:gd name="T91" fmla="*/ 2147483647 h 72"/>
                <a:gd name="T92" fmla="*/ 2147483647 w 40"/>
                <a:gd name="T93" fmla="*/ 2147483647 h 72"/>
                <a:gd name="T94" fmla="*/ 2147483647 w 40"/>
                <a:gd name="T95" fmla="*/ 0 h 72"/>
                <a:gd name="T96" fmla="*/ 2147483647 w 40"/>
                <a:gd name="T97" fmla="*/ 2147483647 h 72"/>
                <a:gd name="T98" fmla="*/ 2147483647 w 40"/>
                <a:gd name="T99" fmla="*/ 2147483647 h 72"/>
                <a:gd name="T100" fmla="*/ 2147483647 w 40"/>
                <a:gd name="T101" fmla="*/ 2147483647 h 72"/>
                <a:gd name="T102" fmla="*/ 2147483647 w 40"/>
                <a:gd name="T103" fmla="*/ 2147483647 h 72"/>
                <a:gd name="T104" fmla="*/ 2147483647 w 40"/>
                <a:gd name="T105" fmla="*/ 2147483647 h 72"/>
                <a:gd name="T106" fmla="*/ 2147483647 w 40"/>
                <a:gd name="T107" fmla="*/ 2147483647 h 72"/>
                <a:gd name="T108" fmla="*/ 2147483647 w 40"/>
                <a:gd name="T109" fmla="*/ 2147483647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26" name="Freeform 59"/>
            <p:cNvSpPr>
              <a:spLocks/>
            </p:cNvSpPr>
            <p:nvPr/>
          </p:nvSpPr>
          <p:spPr bwMode="auto">
            <a:xfrm>
              <a:off x="3665" y="2423"/>
              <a:ext cx="240" cy="405"/>
            </a:xfrm>
            <a:custGeom>
              <a:avLst/>
              <a:gdLst>
                <a:gd name="T0" fmla="*/ 2147483647 w 47"/>
                <a:gd name="T1" fmla="*/ 0 h 83"/>
                <a:gd name="T2" fmla="*/ 2147483647 w 47"/>
                <a:gd name="T3" fmla="*/ 2147483647 h 83"/>
                <a:gd name="T4" fmla="*/ 2147483647 w 47"/>
                <a:gd name="T5" fmla="*/ 2147483647 h 83"/>
                <a:gd name="T6" fmla="*/ 2147483647 w 47"/>
                <a:gd name="T7" fmla="*/ 2147483647 h 83"/>
                <a:gd name="T8" fmla="*/ 2147483647 w 47"/>
                <a:gd name="T9" fmla="*/ 2147483647 h 83"/>
                <a:gd name="T10" fmla="*/ 2147483647 w 47"/>
                <a:gd name="T11" fmla="*/ 2147483647 h 83"/>
                <a:gd name="T12" fmla="*/ 2147483647 w 47"/>
                <a:gd name="T13" fmla="*/ 2147483647 h 83"/>
                <a:gd name="T14" fmla="*/ 2147483647 w 47"/>
                <a:gd name="T15" fmla="*/ 2147483647 h 83"/>
                <a:gd name="T16" fmla="*/ 2147483647 w 47"/>
                <a:gd name="T17" fmla="*/ 2147483647 h 83"/>
                <a:gd name="T18" fmla="*/ 2147483647 w 47"/>
                <a:gd name="T19" fmla="*/ 2147483647 h 83"/>
                <a:gd name="T20" fmla="*/ 2147483647 w 47"/>
                <a:gd name="T21" fmla="*/ 2147483647 h 83"/>
                <a:gd name="T22" fmla="*/ 2147483647 w 47"/>
                <a:gd name="T23" fmla="*/ 2147483647 h 83"/>
                <a:gd name="T24" fmla="*/ 2147483647 w 47"/>
                <a:gd name="T25" fmla="*/ 2147483647 h 83"/>
                <a:gd name="T26" fmla="*/ 2147483647 w 47"/>
                <a:gd name="T27" fmla="*/ 2147483647 h 83"/>
                <a:gd name="T28" fmla="*/ 2147483647 w 47"/>
                <a:gd name="T29" fmla="*/ 2147483647 h 83"/>
                <a:gd name="T30" fmla="*/ 2147483647 w 47"/>
                <a:gd name="T31" fmla="*/ 2147483647 h 83"/>
                <a:gd name="T32" fmla="*/ 2147483647 w 47"/>
                <a:gd name="T33" fmla="*/ 2147483647 h 83"/>
                <a:gd name="T34" fmla="*/ 2147483647 w 47"/>
                <a:gd name="T35" fmla="*/ 2147483647 h 83"/>
                <a:gd name="T36" fmla="*/ 2147483647 w 47"/>
                <a:gd name="T37" fmla="*/ 2147483647 h 83"/>
                <a:gd name="T38" fmla="*/ 2147483647 w 47"/>
                <a:gd name="T39" fmla="*/ 2147483647 h 83"/>
                <a:gd name="T40" fmla="*/ 2147483647 w 47"/>
                <a:gd name="T41" fmla="*/ 2147483647 h 83"/>
                <a:gd name="T42" fmla="*/ 2147483647 w 47"/>
                <a:gd name="T43" fmla="*/ 2147483647 h 83"/>
                <a:gd name="T44" fmla="*/ 2147483647 w 47"/>
                <a:gd name="T45" fmla="*/ 2147483647 h 83"/>
                <a:gd name="T46" fmla="*/ 2147483647 w 47"/>
                <a:gd name="T47" fmla="*/ 2147483647 h 83"/>
                <a:gd name="T48" fmla="*/ 2147483647 w 47"/>
                <a:gd name="T49" fmla="*/ 2147483647 h 83"/>
                <a:gd name="T50" fmla="*/ 2147483647 w 47"/>
                <a:gd name="T51" fmla="*/ 2147483647 h 83"/>
                <a:gd name="T52" fmla="*/ 2147483647 w 47"/>
                <a:gd name="T53" fmla="*/ 2147483647 h 83"/>
                <a:gd name="T54" fmla="*/ 2147483647 w 47"/>
                <a:gd name="T55" fmla="*/ 2147483647 h 83"/>
                <a:gd name="T56" fmla="*/ 2147483647 w 47"/>
                <a:gd name="T57" fmla="*/ 2147483647 h 83"/>
                <a:gd name="T58" fmla="*/ 2147483647 w 47"/>
                <a:gd name="T59" fmla="*/ 2147483647 h 83"/>
                <a:gd name="T60" fmla="*/ 2147483647 w 47"/>
                <a:gd name="T61" fmla="*/ 2147483647 h 83"/>
                <a:gd name="T62" fmla="*/ 2147483647 w 47"/>
                <a:gd name="T63" fmla="*/ 2147483647 h 83"/>
                <a:gd name="T64" fmla="*/ 2147483647 w 47"/>
                <a:gd name="T65" fmla="*/ 2147483647 h 83"/>
                <a:gd name="T66" fmla="*/ 0 w 47"/>
                <a:gd name="T67" fmla="*/ 2147483647 h 83"/>
                <a:gd name="T68" fmla="*/ 0 w 47"/>
                <a:gd name="T69" fmla="*/ 2147483647 h 83"/>
                <a:gd name="T70" fmla="*/ 2147483647 w 47"/>
                <a:gd name="T71" fmla="*/ 2147483647 h 83"/>
                <a:gd name="T72" fmla="*/ 2147483647 w 47"/>
                <a:gd name="T73" fmla="*/ 2147483647 h 83"/>
                <a:gd name="T74" fmla="*/ 2147483647 w 47"/>
                <a:gd name="T75" fmla="*/ 2147483647 h 83"/>
                <a:gd name="T76" fmla="*/ 2147483647 w 47"/>
                <a:gd name="T77" fmla="*/ 2147483647 h 83"/>
                <a:gd name="T78" fmla="*/ 2147483647 w 47"/>
                <a:gd name="T79" fmla="*/ 2147483647 h 83"/>
                <a:gd name="T80" fmla="*/ 2147483647 w 47"/>
                <a:gd name="T81" fmla="*/ 2147483647 h 83"/>
                <a:gd name="T82" fmla="*/ 2147483647 w 47"/>
                <a:gd name="T83" fmla="*/ 2147483647 h 83"/>
                <a:gd name="T84" fmla="*/ 2147483647 w 47"/>
                <a:gd name="T85" fmla="*/ 2147483647 h 83"/>
                <a:gd name="T86" fmla="*/ 2147483647 w 47"/>
                <a:gd name="T87" fmla="*/ 2147483647 h 83"/>
                <a:gd name="T88" fmla="*/ 2147483647 w 47"/>
                <a:gd name="T89" fmla="*/ 2147483647 h 83"/>
                <a:gd name="T90" fmla="*/ 2147483647 w 47"/>
                <a:gd name="T91" fmla="*/ 2147483647 h 83"/>
                <a:gd name="T92" fmla="*/ 2147483647 w 47"/>
                <a:gd name="T93" fmla="*/ 2147483647 h 83"/>
                <a:gd name="T94" fmla="*/ 2147483647 w 47"/>
                <a:gd name="T95" fmla="*/ 2147483647 h 83"/>
                <a:gd name="T96" fmla="*/ 2147483647 w 47"/>
                <a:gd name="T97" fmla="*/ 2147483647 h 83"/>
                <a:gd name="T98" fmla="*/ 2147483647 w 47"/>
                <a:gd name="T99" fmla="*/ 2147483647 h 83"/>
                <a:gd name="T100" fmla="*/ 2147483647 w 47"/>
                <a:gd name="T101" fmla="*/ 2147483647 h 83"/>
                <a:gd name="T102" fmla="*/ 2147483647 w 47"/>
                <a:gd name="T103" fmla="*/ 2147483647 h 83"/>
                <a:gd name="T104" fmla="*/ 2147483647 w 47"/>
                <a:gd name="T105" fmla="*/ 0 h 83"/>
                <a:gd name="T106" fmla="*/ 2147483647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27" name="Freeform 60"/>
            <p:cNvSpPr>
              <a:spLocks/>
            </p:cNvSpPr>
            <p:nvPr/>
          </p:nvSpPr>
          <p:spPr bwMode="auto">
            <a:xfrm>
              <a:off x="4331" y="1721"/>
              <a:ext cx="404" cy="249"/>
            </a:xfrm>
            <a:custGeom>
              <a:avLst/>
              <a:gdLst>
                <a:gd name="T0" fmla="*/ 2147483647 w 79"/>
                <a:gd name="T1" fmla="*/ 2147483647 h 51"/>
                <a:gd name="T2" fmla="*/ 2147483647 w 79"/>
                <a:gd name="T3" fmla="*/ 2147483647 h 51"/>
                <a:gd name="T4" fmla="*/ 2147483647 w 79"/>
                <a:gd name="T5" fmla="*/ 2147483647 h 51"/>
                <a:gd name="T6" fmla="*/ 2147483647 w 79"/>
                <a:gd name="T7" fmla="*/ 2147483647 h 51"/>
                <a:gd name="T8" fmla="*/ 2147483647 w 79"/>
                <a:gd name="T9" fmla="*/ 2147483647 h 51"/>
                <a:gd name="T10" fmla="*/ 2147483647 w 79"/>
                <a:gd name="T11" fmla="*/ 2147483647 h 51"/>
                <a:gd name="T12" fmla="*/ 2147483647 w 79"/>
                <a:gd name="T13" fmla="*/ 2147483647 h 51"/>
                <a:gd name="T14" fmla="*/ 2147483647 w 79"/>
                <a:gd name="T15" fmla="*/ 2147483647 h 51"/>
                <a:gd name="T16" fmla="*/ 2147483647 w 79"/>
                <a:gd name="T17" fmla="*/ 2147483647 h 51"/>
                <a:gd name="T18" fmla="*/ 2147483647 w 79"/>
                <a:gd name="T19" fmla="*/ 2147483647 h 51"/>
                <a:gd name="T20" fmla="*/ 2147483647 w 79"/>
                <a:gd name="T21" fmla="*/ 2147483647 h 51"/>
                <a:gd name="T22" fmla="*/ 2147483647 w 79"/>
                <a:gd name="T23" fmla="*/ 2147483647 h 51"/>
                <a:gd name="T24" fmla="*/ 2147483647 w 79"/>
                <a:gd name="T25" fmla="*/ 2147483647 h 51"/>
                <a:gd name="T26" fmla="*/ 2147483647 w 79"/>
                <a:gd name="T27" fmla="*/ 2147483647 h 51"/>
                <a:gd name="T28" fmla="*/ 2147483647 w 79"/>
                <a:gd name="T29" fmla="*/ 2147483647 h 51"/>
                <a:gd name="T30" fmla="*/ 2147483647 w 79"/>
                <a:gd name="T31" fmla="*/ 2147483647 h 51"/>
                <a:gd name="T32" fmla="*/ 2147483647 w 79"/>
                <a:gd name="T33" fmla="*/ 2147483647 h 51"/>
                <a:gd name="T34" fmla="*/ 2147483647 w 79"/>
                <a:gd name="T35" fmla="*/ 2147483647 h 51"/>
                <a:gd name="T36" fmla="*/ 2147483647 w 79"/>
                <a:gd name="T37" fmla="*/ 2147483647 h 51"/>
                <a:gd name="T38" fmla="*/ 2147483647 w 79"/>
                <a:gd name="T39" fmla="*/ 2147483647 h 51"/>
                <a:gd name="T40" fmla="*/ 2147483647 w 79"/>
                <a:gd name="T41" fmla="*/ 2147483647 h 51"/>
                <a:gd name="T42" fmla="*/ 2147483647 w 79"/>
                <a:gd name="T43" fmla="*/ 2147483647 h 51"/>
                <a:gd name="T44" fmla="*/ 2147483647 w 79"/>
                <a:gd name="T45" fmla="*/ 2147483647 h 51"/>
                <a:gd name="T46" fmla="*/ 2147483647 w 79"/>
                <a:gd name="T47" fmla="*/ 2147483647 h 51"/>
                <a:gd name="T48" fmla="*/ 2147483647 w 79"/>
                <a:gd name="T49" fmla="*/ 2147483647 h 51"/>
                <a:gd name="T50" fmla="*/ 2147483647 w 79"/>
                <a:gd name="T51" fmla="*/ 2147483647 h 51"/>
                <a:gd name="T52" fmla="*/ 2147483647 w 79"/>
                <a:gd name="T53" fmla="*/ 2147483647 h 51"/>
                <a:gd name="T54" fmla="*/ 2147483647 w 79"/>
                <a:gd name="T55" fmla="*/ 2147483647 h 51"/>
                <a:gd name="T56" fmla="*/ 2147483647 w 79"/>
                <a:gd name="T57" fmla="*/ 2147483647 h 51"/>
                <a:gd name="T58" fmla="*/ 2147483647 w 79"/>
                <a:gd name="T59" fmla="*/ 2147483647 h 51"/>
                <a:gd name="T60" fmla="*/ 2147483647 w 79"/>
                <a:gd name="T61" fmla="*/ 2147483647 h 51"/>
                <a:gd name="T62" fmla="*/ 2147483647 w 79"/>
                <a:gd name="T63" fmla="*/ 2147483647 h 51"/>
                <a:gd name="T64" fmla="*/ 2147483647 w 79"/>
                <a:gd name="T65" fmla="*/ 2147483647 h 51"/>
                <a:gd name="T66" fmla="*/ 2147483647 w 79"/>
                <a:gd name="T67" fmla="*/ 2147483647 h 51"/>
                <a:gd name="T68" fmla="*/ 2147483647 w 79"/>
                <a:gd name="T69" fmla="*/ 2147483647 h 51"/>
                <a:gd name="T70" fmla="*/ 2147483647 w 79"/>
                <a:gd name="T71" fmla="*/ 2147483647 h 51"/>
                <a:gd name="T72" fmla="*/ 2147483647 w 79"/>
                <a:gd name="T73" fmla="*/ 2147483647 h 51"/>
                <a:gd name="T74" fmla="*/ 2147483647 w 79"/>
                <a:gd name="T75" fmla="*/ 2147483647 h 51"/>
                <a:gd name="T76" fmla="*/ 2147483647 w 79"/>
                <a:gd name="T77" fmla="*/ 2147483647 h 51"/>
                <a:gd name="T78" fmla="*/ 2147483647 w 79"/>
                <a:gd name="T79" fmla="*/ 2147483647 h 51"/>
                <a:gd name="T80" fmla="*/ 2147483647 w 79"/>
                <a:gd name="T81" fmla="*/ 2147483647 h 51"/>
                <a:gd name="T82" fmla="*/ 2147483647 w 79"/>
                <a:gd name="T83" fmla="*/ 2147483647 h 51"/>
                <a:gd name="T84" fmla="*/ 2147483647 w 79"/>
                <a:gd name="T85" fmla="*/ 2147483647 h 51"/>
                <a:gd name="T86" fmla="*/ 2147483647 w 79"/>
                <a:gd name="T87" fmla="*/ 2147483647 h 51"/>
                <a:gd name="T88" fmla="*/ 2147483647 w 79"/>
                <a:gd name="T89" fmla="*/ 0 h 51"/>
                <a:gd name="T90" fmla="*/ 2147483647 w 79"/>
                <a:gd name="T91" fmla="*/ 2147483647 h 51"/>
                <a:gd name="T92" fmla="*/ 2147483647 w 79"/>
                <a:gd name="T93" fmla="*/ 2147483647 h 51"/>
                <a:gd name="T94" fmla="*/ 2147483647 w 79"/>
                <a:gd name="T95" fmla="*/ 2147483647 h 51"/>
                <a:gd name="T96" fmla="*/ 2147483647 w 79"/>
                <a:gd name="T97" fmla="*/ 2147483647 h 51"/>
                <a:gd name="T98" fmla="*/ 2147483647 w 79"/>
                <a:gd name="T99" fmla="*/ 2147483647 h 51"/>
                <a:gd name="T100" fmla="*/ 2147483647 w 79"/>
                <a:gd name="T101" fmla="*/ 2147483647 h 51"/>
                <a:gd name="T102" fmla="*/ 2147483647 w 79"/>
                <a:gd name="T103" fmla="*/ 2147483647 h 51"/>
                <a:gd name="T104" fmla="*/ 2147483647 w 79"/>
                <a:gd name="T105" fmla="*/ 2147483647 h 51"/>
                <a:gd name="T106" fmla="*/ 0 w 79"/>
                <a:gd name="T107" fmla="*/ 2147483647 h 51"/>
                <a:gd name="T108" fmla="*/ 2147483647 w 79"/>
                <a:gd name="T109" fmla="*/ 2147483647 h 51"/>
                <a:gd name="T110" fmla="*/ 2147483647 w 79"/>
                <a:gd name="T111" fmla="*/ 2147483647 h 51"/>
                <a:gd name="T112" fmla="*/ 2147483647 w 79"/>
                <a:gd name="T113" fmla="*/ 2147483647 h 51"/>
                <a:gd name="T114" fmla="*/ 2147483647 w 79"/>
                <a:gd name="T115" fmla="*/ 2147483647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28" name="Freeform 61"/>
            <p:cNvSpPr>
              <a:spLocks/>
            </p:cNvSpPr>
            <p:nvPr/>
          </p:nvSpPr>
          <p:spPr bwMode="auto">
            <a:xfrm>
              <a:off x="4197" y="1970"/>
              <a:ext cx="523" cy="287"/>
            </a:xfrm>
            <a:custGeom>
              <a:avLst/>
              <a:gdLst>
                <a:gd name="T0" fmla="*/ 2147483647 w 102"/>
                <a:gd name="T1" fmla="*/ 2147483647 h 59"/>
                <a:gd name="T2" fmla="*/ 2147483647 w 102"/>
                <a:gd name="T3" fmla="*/ 2147483647 h 59"/>
                <a:gd name="T4" fmla="*/ 2147483647 w 102"/>
                <a:gd name="T5" fmla="*/ 2147483647 h 59"/>
                <a:gd name="T6" fmla="*/ 2147483647 w 102"/>
                <a:gd name="T7" fmla="*/ 2147483647 h 59"/>
                <a:gd name="T8" fmla="*/ 2147483647 w 102"/>
                <a:gd name="T9" fmla="*/ 2147483647 h 59"/>
                <a:gd name="T10" fmla="*/ 2147483647 w 102"/>
                <a:gd name="T11" fmla="*/ 2147483647 h 59"/>
                <a:gd name="T12" fmla="*/ 2147483647 w 102"/>
                <a:gd name="T13" fmla="*/ 2147483647 h 59"/>
                <a:gd name="T14" fmla="*/ 2147483647 w 102"/>
                <a:gd name="T15" fmla="*/ 2147483647 h 59"/>
                <a:gd name="T16" fmla="*/ 2147483647 w 102"/>
                <a:gd name="T17" fmla="*/ 2147483647 h 59"/>
                <a:gd name="T18" fmla="*/ 2147483647 w 102"/>
                <a:gd name="T19" fmla="*/ 2147483647 h 59"/>
                <a:gd name="T20" fmla="*/ 2147483647 w 102"/>
                <a:gd name="T21" fmla="*/ 2147483647 h 59"/>
                <a:gd name="T22" fmla="*/ 2147483647 w 102"/>
                <a:gd name="T23" fmla="*/ 2147483647 h 59"/>
                <a:gd name="T24" fmla="*/ 2147483647 w 102"/>
                <a:gd name="T25" fmla="*/ 2147483647 h 59"/>
                <a:gd name="T26" fmla="*/ 2147483647 w 102"/>
                <a:gd name="T27" fmla="*/ 2147483647 h 59"/>
                <a:gd name="T28" fmla="*/ 2147483647 w 102"/>
                <a:gd name="T29" fmla="*/ 2147483647 h 59"/>
                <a:gd name="T30" fmla="*/ 2147483647 w 102"/>
                <a:gd name="T31" fmla="*/ 2147483647 h 59"/>
                <a:gd name="T32" fmla="*/ 2147483647 w 102"/>
                <a:gd name="T33" fmla="*/ 2147483647 h 59"/>
                <a:gd name="T34" fmla="*/ 2147483647 w 102"/>
                <a:gd name="T35" fmla="*/ 2147483647 h 59"/>
                <a:gd name="T36" fmla="*/ 2147483647 w 102"/>
                <a:gd name="T37" fmla="*/ 2147483647 h 59"/>
                <a:gd name="T38" fmla="*/ 2147483647 w 102"/>
                <a:gd name="T39" fmla="*/ 2147483647 h 59"/>
                <a:gd name="T40" fmla="*/ 2147483647 w 102"/>
                <a:gd name="T41" fmla="*/ 2147483647 h 59"/>
                <a:gd name="T42" fmla="*/ 2147483647 w 102"/>
                <a:gd name="T43" fmla="*/ 2147483647 h 59"/>
                <a:gd name="T44" fmla="*/ 2147483647 w 102"/>
                <a:gd name="T45" fmla="*/ 2147483647 h 59"/>
                <a:gd name="T46" fmla="*/ 2147483647 w 102"/>
                <a:gd name="T47" fmla="*/ 2147483647 h 59"/>
                <a:gd name="T48" fmla="*/ 2147483647 w 102"/>
                <a:gd name="T49" fmla="*/ 2147483647 h 59"/>
                <a:gd name="T50" fmla="*/ 2147483647 w 102"/>
                <a:gd name="T51" fmla="*/ 2147483647 h 59"/>
                <a:gd name="T52" fmla="*/ 2147483647 w 102"/>
                <a:gd name="T53" fmla="*/ 2147483647 h 59"/>
                <a:gd name="T54" fmla="*/ 2147483647 w 102"/>
                <a:gd name="T55" fmla="*/ 2147483647 h 59"/>
                <a:gd name="T56" fmla="*/ 2147483647 w 102"/>
                <a:gd name="T57" fmla="*/ 2147483647 h 59"/>
                <a:gd name="T58" fmla="*/ 2147483647 w 102"/>
                <a:gd name="T59" fmla="*/ 2147483647 h 59"/>
                <a:gd name="T60" fmla="*/ 2147483647 w 102"/>
                <a:gd name="T61" fmla="*/ 2147483647 h 59"/>
                <a:gd name="T62" fmla="*/ 2147483647 w 102"/>
                <a:gd name="T63" fmla="*/ 2147483647 h 59"/>
                <a:gd name="T64" fmla="*/ 2147483647 w 102"/>
                <a:gd name="T65" fmla="*/ 2147483647 h 59"/>
                <a:gd name="T66" fmla="*/ 2147483647 w 102"/>
                <a:gd name="T67" fmla="*/ 2147483647 h 59"/>
                <a:gd name="T68" fmla="*/ 2147483647 w 102"/>
                <a:gd name="T69" fmla="*/ 2147483647 h 59"/>
                <a:gd name="T70" fmla="*/ 2147483647 w 102"/>
                <a:gd name="T71" fmla="*/ 2147483647 h 59"/>
                <a:gd name="T72" fmla="*/ 2147483647 w 102"/>
                <a:gd name="T73" fmla="*/ 2147483647 h 59"/>
                <a:gd name="T74" fmla="*/ 2147483647 w 102"/>
                <a:gd name="T75" fmla="*/ 2147483647 h 59"/>
                <a:gd name="T76" fmla="*/ 2147483647 w 102"/>
                <a:gd name="T77" fmla="*/ 2147483647 h 59"/>
                <a:gd name="T78" fmla="*/ 2147483647 w 102"/>
                <a:gd name="T79" fmla="*/ 2147483647 h 59"/>
                <a:gd name="T80" fmla="*/ 2147483647 w 102"/>
                <a:gd name="T81" fmla="*/ 2147483647 h 59"/>
                <a:gd name="T82" fmla="*/ 2147483647 w 102"/>
                <a:gd name="T83" fmla="*/ 2147483647 h 59"/>
                <a:gd name="T84" fmla="*/ 2147483647 w 102"/>
                <a:gd name="T85" fmla="*/ 2147483647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rgbClr val="AAC8F5"/>
            </a:solidFill>
            <a:ln w="12700" cmpd="sng">
              <a:solidFill>
                <a:schemeClr val="tx1"/>
              </a:solidFill>
              <a:prstDash val="solid"/>
              <a:round/>
              <a:headEnd/>
              <a:tailEnd/>
            </a:ln>
          </p:spPr>
          <p:txBody>
            <a:bodyPr/>
            <a:lstStyle/>
            <a:p>
              <a:endParaRPr lang="de-DE"/>
            </a:p>
          </p:txBody>
        </p:sp>
        <p:sp>
          <p:nvSpPr>
            <p:cNvPr id="30929" name="Freeform 62"/>
            <p:cNvSpPr>
              <a:spLocks/>
            </p:cNvSpPr>
            <p:nvPr/>
          </p:nvSpPr>
          <p:spPr bwMode="auto">
            <a:xfrm>
              <a:off x="4233" y="2350"/>
              <a:ext cx="353" cy="258"/>
            </a:xfrm>
            <a:custGeom>
              <a:avLst/>
              <a:gdLst>
                <a:gd name="T0" fmla="*/ 2147483647 w 69"/>
                <a:gd name="T1" fmla="*/ 2147483647 h 53"/>
                <a:gd name="T2" fmla="*/ 2147483647 w 69"/>
                <a:gd name="T3" fmla="*/ 2147483647 h 53"/>
                <a:gd name="T4" fmla="*/ 2147483647 w 69"/>
                <a:gd name="T5" fmla="*/ 2147483647 h 53"/>
                <a:gd name="T6" fmla="*/ 2147483647 w 69"/>
                <a:gd name="T7" fmla="*/ 2147483647 h 53"/>
                <a:gd name="T8" fmla="*/ 2147483647 w 69"/>
                <a:gd name="T9" fmla="*/ 2147483647 h 53"/>
                <a:gd name="T10" fmla="*/ 2147483647 w 69"/>
                <a:gd name="T11" fmla="*/ 2147483647 h 53"/>
                <a:gd name="T12" fmla="*/ 2147483647 w 69"/>
                <a:gd name="T13" fmla="*/ 2147483647 h 53"/>
                <a:gd name="T14" fmla="*/ 2147483647 w 69"/>
                <a:gd name="T15" fmla="*/ 2147483647 h 53"/>
                <a:gd name="T16" fmla="*/ 2147483647 w 69"/>
                <a:gd name="T17" fmla="*/ 2147483647 h 53"/>
                <a:gd name="T18" fmla="*/ 2147483647 w 69"/>
                <a:gd name="T19" fmla="*/ 2147483647 h 53"/>
                <a:gd name="T20" fmla="*/ 2147483647 w 69"/>
                <a:gd name="T21" fmla="*/ 2147483647 h 53"/>
                <a:gd name="T22" fmla="*/ 2147483647 w 69"/>
                <a:gd name="T23" fmla="*/ 2147483647 h 53"/>
                <a:gd name="T24" fmla="*/ 2147483647 w 69"/>
                <a:gd name="T25" fmla="*/ 2147483647 h 53"/>
                <a:gd name="T26" fmla="*/ 2147483647 w 69"/>
                <a:gd name="T27" fmla="*/ 2147483647 h 53"/>
                <a:gd name="T28" fmla="*/ 2147483647 w 69"/>
                <a:gd name="T29" fmla="*/ 2147483647 h 53"/>
                <a:gd name="T30" fmla="*/ 2147483647 w 69"/>
                <a:gd name="T31" fmla="*/ 2147483647 h 53"/>
                <a:gd name="T32" fmla="*/ 2147483647 w 69"/>
                <a:gd name="T33" fmla="*/ 2147483647 h 53"/>
                <a:gd name="T34" fmla="*/ 2147483647 w 69"/>
                <a:gd name="T35" fmla="*/ 2147483647 h 53"/>
                <a:gd name="T36" fmla="*/ 2147483647 w 69"/>
                <a:gd name="T37" fmla="*/ 2147483647 h 53"/>
                <a:gd name="T38" fmla="*/ 2147483647 w 69"/>
                <a:gd name="T39" fmla="*/ 2147483647 h 53"/>
                <a:gd name="T40" fmla="*/ 2147483647 w 69"/>
                <a:gd name="T41" fmla="*/ 2147483647 h 53"/>
                <a:gd name="T42" fmla="*/ 2147483647 w 69"/>
                <a:gd name="T43" fmla="*/ 2147483647 h 53"/>
                <a:gd name="T44" fmla="*/ 2147483647 w 69"/>
                <a:gd name="T45" fmla="*/ 2147483647 h 53"/>
                <a:gd name="T46" fmla="*/ 2147483647 w 69"/>
                <a:gd name="T47" fmla="*/ 2147483647 h 53"/>
                <a:gd name="T48" fmla="*/ 2147483647 w 69"/>
                <a:gd name="T49" fmla="*/ 2147483647 h 53"/>
                <a:gd name="T50" fmla="*/ 2147483647 w 69"/>
                <a:gd name="T51" fmla="*/ 2147483647 h 53"/>
                <a:gd name="T52" fmla="*/ 2147483647 w 69"/>
                <a:gd name="T53" fmla="*/ 2147483647 h 53"/>
                <a:gd name="T54" fmla="*/ 2147483647 w 69"/>
                <a:gd name="T55" fmla="*/ 2147483647 h 53"/>
                <a:gd name="T56" fmla="*/ 2147483647 w 69"/>
                <a:gd name="T57" fmla="*/ 2147483647 h 53"/>
                <a:gd name="T58" fmla="*/ 2147483647 w 69"/>
                <a:gd name="T59" fmla="*/ 2147483647 h 53"/>
                <a:gd name="T60" fmla="*/ 2147483647 w 69"/>
                <a:gd name="T61" fmla="*/ 2147483647 h 53"/>
                <a:gd name="T62" fmla="*/ 2147483647 w 69"/>
                <a:gd name="T63" fmla="*/ 2147483647 h 53"/>
                <a:gd name="T64" fmla="*/ 2147483647 w 69"/>
                <a:gd name="T65" fmla="*/ 2147483647 h 53"/>
                <a:gd name="T66" fmla="*/ 2147483647 w 69"/>
                <a:gd name="T67" fmla="*/ 2147483647 h 53"/>
                <a:gd name="T68" fmla="*/ 2147483647 w 69"/>
                <a:gd name="T69" fmla="*/ 2147483647 h 53"/>
                <a:gd name="T70" fmla="*/ 2147483647 w 69"/>
                <a:gd name="T71" fmla="*/ 2147483647 h 53"/>
                <a:gd name="T72" fmla="*/ 2147483647 w 69"/>
                <a:gd name="T73" fmla="*/ 2147483647 h 53"/>
                <a:gd name="T74" fmla="*/ 2147483647 w 69"/>
                <a:gd name="T75" fmla="*/ 2147483647 h 53"/>
                <a:gd name="T76" fmla="*/ 2147483647 w 69"/>
                <a:gd name="T77" fmla="*/ 2147483647 h 53"/>
                <a:gd name="T78" fmla="*/ 2147483647 w 69"/>
                <a:gd name="T79" fmla="*/ 2147483647 h 53"/>
                <a:gd name="T80" fmla="*/ 2147483647 w 69"/>
                <a:gd name="T81" fmla="*/ 2147483647 h 53"/>
                <a:gd name="T82" fmla="*/ 2147483647 w 69"/>
                <a:gd name="T83" fmla="*/ 2147483647 h 53"/>
                <a:gd name="T84" fmla="*/ 2147483647 w 69"/>
                <a:gd name="T85" fmla="*/ 2147483647 h 53"/>
                <a:gd name="T86" fmla="*/ 2147483647 w 69"/>
                <a:gd name="T87" fmla="*/ 2147483647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30" name="Freeform 63"/>
            <p:cNvSpPr>
              <a:spLocks/>
            </p:cNvSpPr>
            <p:nvPr/>
          </p:nvSpPr>
          <p:spPr bwMode="auto">
            <a:xfrm>
              <a:off x="4074" y="2384"/>
              <a:ext cx="375" cy="376"/>
            </a:xfrm>
            <a:custGeom>
              <a:avLst/>
              <a:gdLst>
                <a:gd name="T0" fmla="*/ 2147483647 w 73"/>
                <a:gd name="T1" fmla="*/ 2147483647 h 77"/>
                <a:gd name="T2" fmla="*/ 2147483647 w 73"/>
                <a:gd name="T3" fmla="*/ 2147483647 h 77"/>
                <a:gd name="T4" fmla="*/ 2147483647 w 73"/>
                <a:gd name="T5" fmla="*/ 2147483647 h 77"/>
                <a:gd name="T6" fmla="*/ 2147483647 w 73"/>
                <a:gd name="T7" fmla="*/ 2147483647 h 77"/>
                <a:gd name="T8" fmla="*/ 2147483647 w 73"/>
                <a:gd name="T9" fmla="*/ 2147483647 h 77"/>
                <a:gd name="T10" fmla="*/ 2147483647 w 73"/>
                <a:gd name="T11" fmla="*/ 2147483647 h 77"/>
                <a:gd name="T12" fmla="*/ 2147483647 w 73"/>
                <a:gd name="T13" fmla="*/ 2147483647 h 77"/>
                <a:gd name="T14" fmla="*/ 2147483647 w 73"/>
                <a:gd name="T15" fmla="*/ 2147483647 h 77"/>
                <a:gd name="T16" fmla="*/ 2147483647 w 73"/>
                <a:gd name="T17" fmla="*/ 2147483647 h 77"/>
                <a:gd name="T18" fmla="*/ 2147483647 w 73"/>
                <a:gd name="T19" fmla="*/ 2147483647 h 77"/>
                <a:gd name="T20" fmla="*/ 2147483647 w 73"/>
                <a:gd name="T21" fmla="*/ 2147483647 h 77"/>
                <a:gd name="T22" fmla="*/ 2147483647 w 73"/>
                <a:gd name="T23" fmla="*/ 2147483647 h 77"/>
                <a:gd name="T24" fmla="*/ 2147483647 w 73"/>
                <a:gd name="T25" fmla="*/ 2147483647 h 77"/>
                <a:gd name="T26" fmla="*/ 2147483647 w 73"/>
                <a:gd name="T27" fmla="*/ 2147483647 h 77"/>
                <a:gd name="T28" fmla="*/ 2147483647 w 73"/>
                <a:gd name="T29" fmla="*/ 2147483647 h 77"/>
                <a:gd name="T30" fmla="*/ 2147483647 w 73"/>
                <a:gd name="T31" fmla="*/ 2147483647 h 77"/>
                <a:gd name="T32" fmla="*/ 2147483647 w 73"/>
                <a:gd name="T33" fmla="*/ 2147483647 h 77"/>
                <a:gd name="T34" fmla="*/ 2147483647 w 73"/>
                <a:gd name="T35" fmla="*/ 2147483647 h 77"/>
                <a:gd name="T36" fmla="*/ 2147483647 w 73"/>
                <a:gd name="T37" fmla="*/ 2147483647 h 77"/>
                <a:gd name="T38" fmla="*/ 2147483647 w 73"/>
                <a:gd name="T39" fmla="*/ 2147483647 h 77"/>
                <a:gd name="T40" fmla="*/ 2147483647 w 73"/>
                <a:gd name="T41" fmla="*/ 2147483647 h 77"/>
                <a:gd name="T42" fmla="*/ 2147483647 w 73"/>
                <a:gd name="T43" fmla="*/ 2147483647 h 77"/>
                <a:gd name="T44" fmla="*/ 2147483647 w 73"/>
                <a:gd name="T45" fmla="*/ 2147483647 h 77"/>
                <a:gd name="T46" fmla="*/ 2147483647 w 73"/>
                <a:gd name="T47" fmla="*/ 2147483647 h 77"/>
                <a:gd name="T48" fmla="*/ 2147483647 w 73"/>
                <a:gd name="T49" fmla="*/ 2147483647 h 77"/>
                <a:gd name="T50" fmla="*/ 2147483647 w 73"/>
                <a:gd name="T51" fmla="*/ 2147483647 h 77"/>
                <a:gd name="T52" fmla="*/ 2147483647 w 73"/>
                <a:gd name="T53" fmla="*/ 2147483647 h 77"/>
                <a:gd name="T54" fmla="*/ 2147483647 w 73"/>
                <a:gd name="T55" fmla="*/ 2147483647 h 77"/>
                <a:gd name="T56" fmla="*/ 2147483647 w 73"/>
                <a:gd name="T57" fmla="*/ 2147483647 h 77"/>
                <a:gd name="T58" fmla="*/ 2147483647 w 73"/>
                <a:gd name="T59" fmla="*/ 2147483647 h 77"/>
                <a:gd name="T60" fmla="*/ 2147483647 w 73"/>
                <a:gd name="T61" fmla="*/ 2147483647 h 77"/>
                <a:gd name="T62" fmla="*/ 2147483647 w 73"/>
                <a:gd name="T63" fmla="*/ 2147483647 h 77"/>
                <a:gd name="T64" fmla="*/ 2147483647 w 73"/>
                <a:gd name="T65" fmla="*/ 2147483647 h 77"/>
                <a:gd name="T66" fmla="*/ 2147483647 w 73"/>
                <a:gd name="T67" fmla="*/ 2147483647 h 77"/>
                <a:gd name="T68" fmla="*/ 2147483647 w 73"/>
                <a:gd name="T69" fmla="*/ 2147483647 h 77"/>
                <a:gd name="T70" fmla="*/ 2147483647 w 73"/>
                <a:gd name="T71" fmla="*/ 2147483647 h 77"/>
                <a:gd name="T72" fmla="*/ 2147483647 w 73"/>
                <a:gd name="T73" fmla="*/ 2147483647 h 77"/>
                <a:gd name="T74" fmla="*/ 2147483647 w 73"/>
                <a:gd name="T75" fmla="*/ 2147483647 h 77"/>
                <a:gd name="T76" fmla="*/ 2147483647 w 73"/>
                <a:gd name="T77" fmla="*/ 2147483647 h 77"/>
                <a:gd name="T78" fmla="*/ 2147483647 w 73"/>
                <a:gd name="T79" fmla="*/ 0 h 77"/>
                <a:gd name="T80" fmla="*/ 0 w 73"/>
                <a:gd name="T81" fmla="*/ 2147483647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31" name="Freeform 64"/>
            <p:cNvSpPr>
              <a:spLocks/>
            </p:cNvSpPr>
            <p:nvPr/>
          </p:nvSpPr>
          <p:spPr bwMode="auto">
            <a:xfrm>
              <a:off x="4427" y="1916"/>
              <a:ext cx="318" cy="141"/>
            </a:xfrm>
            <a:custGeom>
              <a:avLst/>
              <a:gdLst>
                <a:gd name="T0" fmla="*/ 2147483647 w 62"/>
                <a:gd name="T1" fmla="*/ 2147483647 h 29"/>
                <a:gd name="T2" fmla="*/ 2147483647 w 62"/>
                <a:gd name="T3" fmla="*/ 2147483647 h 29"/>
                <a:gd name="T4" fmla="*/ 2147483647 w 62"/>
                <a:gd name="T5" fmla="*/ 2147483647 h 29"/>
                <a:gd name="T6" fmla="*/ 2147483647 w 62"/>
                <a:gd name="T7" fmla="*/ 2147483647 h 29"/>
                <a:gd name="T8" fmla="*/ 2147483647 w 62"/>
                <a:gd name="T9" fmla="*/ 2147483647 h 29"/>
                <a:gd name="T10" fmla="*/ 2147483647 w 62"/>
                <a:gd name="T11" fmla="*/ 2147483647 h 29"/>
                <a:gd name="T12" fmla="*/ 2147483647 w 62"/>
                <a:gd name="T13" fmla="*/ 2147483647 h 29"/>
                <a:gd name="T14" fmla="*/ 2147483647 w 62"/>
                <a:gd name="T15" fmla="*/ 2147483647 h 29"/>
                <a:gd name="T16" fmla="*/ 2147483647 w 62"/>
                <a:gd name="T17" fmla="*/ 2147483647 h 29"/>
                <a:gd name="T18" fmla="*/ 2147483647 w 62"/>
                <a:gd name="T19" fmla="*/ 2147483647 h 29"/>
                <a:gd name="T20" fmla="*/ 2147483647 w 62"/>
                <a:gd name="T21" fmla="*/ 2147483647 h 29"/>
                <a:gd name="T22" fmla="*/ 2147483647 w 62"/>
                <a:gd name="T23" fmla="*/ 2147483647 h 29"/>
                <a:gd name="T24" fmla="*/ 2147483647 w 62"/>
                <a:gd name="T25" fmla="*/ 2147483647 h 29"/>
                <a:gd name="T26" fmla="*/ 2147483647 w 62"/>
                <a:gd name="T27" fmla="*/ 2147483647 h 29"/>
                <a:gd name="T28" fmla="*/ 2147483647 w 62"/>
                <a:gd name="T29" fmla="*/ 2147483647 h 29"/>
                <a:gd name="T30" fmla="*/ 2147483647 w 62"/>
                <a:gd name="T31" fmla="*/ 2147483647 h 29"/>
                <a:gd name="T32" fmla="*/ 2147483647 w 62"/>
                <a:gd name="T33" fmla="*/ 2147483647 h 29"/>
                <a:gd name="T34" fmla="*/ 2147483647 w 62"/>
                <a:gd name="T35" fmla="*/ 2147483647 h 29"/>
                <a:gd name="T36" fmla="*/ 2147483647 w 62"/>
                <a:gd name="T37" fmla="*/ 2147483647 h 29"/>
                <a:gd name="T38" fmla="*/ 2147483647 w 62"/>
                <a:gd name="T39" fmla="*/ 2147483647 h 29"/>
                <a:gd name="T40" fmla="*/ 2147483647 w 62"/>
                <a:gd name="T41" fmla="*/ 2147483647 h 29"/>
                <a:gd name="T42" fmla="*/ 2147483647 w 62"/>
                <a:gd name="T43" fmla="*/ 2147483647 h 29"/>
                <a:gd name="T44" fmla="*/ 2147483647 w 62"/>
                <a:gd name="T45" fmla="*/ 2147483647 h 29"/>
                <a:gd name="T46" fmla="*/ 2147483647 w 62"/>
                <a:gd name="T47" fmla="*/ 2147483647 h 29"/>
                <a:gd name="T48" fmla="*/ 2147483647 w 62"/>
                <a:gd name="T49" fmla="*/ 2147483647 h 29"/>
                <a:gd name="T50" fmla="*/ 2147483647 w 62"/>
                <a:gd name="T51" fmla="*/ 2147483647 h 29"/>
                <a:gd name="T52" fmla="*/ 2147483647 w 62"/>
                <a:gd name="T53" fmla="*/ 2147483647 h 29"/>
                <a:gd name="T54" fmla="*/ 2147483647 w 62"/>
                <a:gd name="T55" fmla="*/ 2147483647 h 29"/>
                <a:gd name="T56" fmla="*/ 2147483647 w 62"/>
                <a:gd name="T57" fmla="*/ 2147483647 h 29"/>
                <a:gd name="T58" fmla="*/ 2147483647 w 62"/>
                <a:gd name="T59" fmla="*/ 2147483647 h 29"/>
                <a:gd name="T60" fmla="*/ 2147483647 w 62"/>
                <a:gd name="T61" fmla="*/ 2147483647 h 29"/>
                <a:gd name="T62" fmla="*/ 2147483647 w 62"/>
                <a:gd name="T63" fmla="*/ 2147483647 h 29"/>
                <a:gd name="T64" fmla="*/ 2147483647 w 62"/>
                <a:gd name="T65" fmla="*/ 2147483647 h 29"/>
                <a:gd name="T66" fmla="*/ 2147483647 w 62"/>
                <a:gd name="T67" fmla="*/ 2147483647 h 29"/>
                <a:gd name="T68" fmla="*/ 2147483647 w 62"/>
                <a:gd name="T69" fmla="*/ 2147483647 h 29"/>
                <a:gd name="T70" fmla="*/ 2147483647 w 62"/>
                <a:gd name="T71" fmla="*/ 2147483647 h 29"/>
                <a:gd name="T72" fmla="*/ 2147483647 w 62"/>
                <a:gd name="T73" fmla="*/ 2147483647 h 29"/>
                <a:gd name="T74" fmla="*/ 2147483647 w 62"/>
                <a:gd name="T75" fmla="*/ 2147483647 h 29"/>
                <a:gd name="T76" fmla="*/ 2147483647 w 62"/>
                <a:gd name="T77" fmla="*/ 2147483647 h 29"/>
                <a:gd name="T78" fmla="*/ 2147483647 w 62"/>
                <a:gd name="T79" fmla="*/ 2147483647 h 29"/>
                <a:gd name="T80" fmla="*/ 2147483647 w 62"/>
                <a:gd name="T81" fmla="*/ 2147483647 h 29"/>
                <a:gd name="T82" fmla="*/ 2147483647 w 62"/>
                <a:gd name="T83" fmla="*/ 2147483647 h 29"/>
                <a:gd name="T84" fmla="*/ 2147483647 w 62"/>
                <a:gd name="T85" fmla="*/ 2147483647 h 29"/>
                <a:gd name="T86" fmla="*/ 2147483647 w 62"/>
                <a:gd name="T87" fmla="*/ 2147483647 h 29"/>
                <a:gd name="T88" fmla="*/ 2147483647 w 62"/>
                <a:gd name="T89" fmla="*/ 2147483647 h 29"/>
                <a:gd name="T90" fmla="*/ 2147483647 w 62"/>
                <a:gd name="T91" fmla="*/ 2147483647 h 29"/>
                <a:gd name="T92" fmla="*/ 2147483647 w 62"/>
                <a:gd name="T93" fmla="*/ 2147483647 h 29"/>
                <a:gd name="T94" fmla="*/ 2147483647 w 62"/>
                <a:gd name="T95" fmla="*/ 2147483647 h 29"/>
                <a:gd name="T96" fmla="*/ 2147483647 w 62"/>
                <a:gd name="T97" fmla="*/ 2147483647 h 29"/>
                <a:gd name="T98" fmla="*/ 2147483647 w 62"/>
                <a:gd name="T99" fmla="*/ 2147483647 h 29"/>
                <a:gd name="T100" fmla="*/ 2147483647 w 62"/>
                <a:gd name="T101" fmla="*/ 2147483647 h 29"/>
                <a:gd name="T102" fmla="*/ 2147483647 w 62"/>
                <a:gd name="T103" fmla="*/ 2147483647 h 29"/>
                <a:gd name="T104" fmla="*/ 2147483647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32" name="Freeform 65"/>
            <p:cNvSpPr>
              <a:spLocks/>
            </p:cNvSpPr>
            <p:nvPr/>
          </p:nvSpPr>
          <p:spPr bwMode="auto">
            <a:xfrm>
              <a:off x="4669" y="1901"/>
              <a:ext cx="76" cy="117"/>
            </a:xfrm>
            <a:custGeom>
              <a:avLst/>
              <a:gdLst>
                <a:gd name="T0" fmla="*/ 2147483647 w 15"/>
                <a:gd name="T1" fmla="*/ 2147483647 h 24"/>
                <a:gd name="T2" fmla="*/ 2147483647 w 15"/>
                <a:gd name="T3" fmla="*/ 2147483647 h 24"/>
                <a:gd name="T4" fmla="*/ 2147483647 w 15"/>
                <a:gd name="T5" fmla="*/ 2147483647 h 24"/>
                <a:gd name="T6" fmla="*/ 2147483647 w 15"/>
                <a:gd name="T7" fmla="*/ 2147483647 h 24"/>
                <a:gd name="T8" fmla="*/ 2147483647 w 15"/>
                <a:gd name="T9" fmla="*/ 2147483647 h 24"/>
                <a:gd name="T10" fmla="*/ 2147483647 w 15"/>
                <a:gd name="T11" fmla="*/ 2147483647 h 24"/>
                <a:gd name="T12" fmla="*/ 2147483647 w 15"/>
                <a:gd name="T13" fmla="*/ 2147483647 h 24"/>
                <a:gd name="T14" fmla="*/ 2147483647 w 15"/>
                <a:gd name="T15" fmla="*/ 2147483647 h 24"/>
                <a:gd name="T16" fmla="*/ 2147483647 w 15"/>
                <a:gd name="T17" fmla="*/ 2147483647 h 24"/>
                <a:gd name="T18" fmla="*/ 2147483647 w 15"/>
                <a:gd name="T19" fmla="*/ 2147483647 h 24"/>
                <a:gd name="T20" fmla="*/ 2147483647 w 15"/>
                <a:gd name="T21" fmla="*/ 2147483647 h 24"/>
                <a:gd name="T22" fmla="*/ 2147483647 w 15"/>
                <a:gd name="T23" fmla="*/ 2147483647 h 24"/>
                <a:gd name="T24" fmla="*/ 2147483647 w 15"/>
                <a:gd name="T25" fmla="*/ 2147483647 h 24"/>
                <a:gd name="T26" fmla="*/ 2147483647 w 15"/>
                <a:gd name="T27" fmla="*/ 2147483647 h 24"/>
                <a:gd name="T28" fmla="*/ 2147483647 w 15"/>
                <a:gd name="T29" fmla="*/ 0 h 24"/>
                <a:gd name="T30" fmla="*/ 2147483647 w 15"/>
                <a:gd name="T31" fmla="*/ 0 h 24"/>
                <a:gd name="T32" fmla="*/ 2147483647 w 15"/>
                <a:gd name="T33" fmla="*/ 0 h 24"/>
                <a:gd name="T34" fmla="*/ 2147483647 w 15"/>
                <a:gd name="T35" fmla="*/ 2147483647 h 24"/>
                <a:gd name="T36" fmla="*/ 2147483647 w 15"/>
                <a:gd name="T37" fmla="*/ 2147483647 h 24"/>
                <a:gd name="T38" fmla="*/ 2147483647 w 15"/>
                <a:gd name="T39" fmla="*/ 2147483647 h 24"/>
                <a:gd name="T40" fmla="*/ 0 w 15"/>
                <a:gd name="T41" fmla="*/ 2147483647 h 24"/>
                <a:gd name="T42" fmla="*/ 2147483647 w 15"/>
                <a:gd name="T43" fmla="*/ 2147483647 h 24"/>
                <a:gd name="T44" fmla="*/ 2147483647 w 15"/>
                <a:gd name="T45" fmla="*/ 2147483647 h 24"/>
                <a:gd name="T46" fmla="*/ 2147483647 w 15"/>
                <a:gd name="T47" fmla="*/ 2147483647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33" name="Freeform 66"/>
            <p:cNvSpPr>
              <a:spLocks/>
            </p:cNvSpPr>
            <p:nvPr/>
          </p:nvSpPr>
          <p:spPr bwMode="auto">
            <a:xfrm>
              <a:off x="4689" y="1765"/>
              <a:ext cx="98" cy="205"/>
            </a:xfrm>
            <a:custGeom>
              <a:avLst/>
              <a:gdLst>
                <a:gd name="T0" fmla="*/ 0 w 19"/>
                <a:gd name="T1" fmla="*/ 2147483647 h 42"/>
                <a:gd name="T2" fmla="*/ 0 w 19"/>
                <a:gd name="T3" fmla="*/ 2147483647 h 42"/>
                <a:gd name="T4" fmla="*/ 2147483647 w 19"/>
                <a:gd name="T5" fmla="*/ 2147483647 h 42"/>
                <a:gd name="T6" fmla="*/ 2147483647 w 19"/>
                <a:gd name="T7" fmla="*/ 2147483647 h 42"/>
                <a:gd name="T8" fmla="*/ 2147483647 w 19"/>
                <a:gd name="T9" fmla="*/ 2147483647 h 42"/>
                <a:gd name="T10" fmla="*/ 2147483647 w 19"/>
                <a:gd name="T11" fmla="*/ 2147483647 h 42"/>
                <a:gd name="T12" fmla="*/ 2147483647 w 19"/>
                <a:gd name="T13" fmla="*/ 2147483647 h 42"/>
                <a:gd name="T14" fmla="*/ 2147483647 w 19"/>
                <a:gd name="T15" fmla="*/ 2147483647 h 42"/>
                <a:gd name="T16" fmla="*/ 2147483647 w 19"/>
                <a:gd name="T17" fmla="*/ 2147483647 h 42"/>
                <a:gd name="T18" fmla="*/ 2147483647 w 19"/>
                <a:gd name="T19" fmla="*/ 2147483647 h 42"/>
                <a:gd name="T20" fmla="*/ 2147483647 w 19"/>
                <a:gd name="T21" fmla="*/ 2147483647 h 42"/>
                <a:gd name="T22" fmla="*/ 2147483647 w 19"/>
                <a:gd name="T23" fmla="*/ 2147483647 h 42"/>
                <a:gd name="T24" fmla="*/ 2147483647 w 19"/>
                <a:gd name="T25" fmla="*/ 2147483647 h 42"/>
                <a:gd name="T26" fmla="*/ 2147483647 w 19"/>
                <a:gd name="T27" fmla="*/ 2147483647 h 42"/>
                <a:gd name="T28" fmla="*/ 2147483647 w 19"/>
                <a:gd name="T29" fmla="*/ 2147483647 h 42"/>
                <a:gd name="T30" fmla="*/ 2147483647 w 19"/>
                <a:gd name="T31" fmla="*/ 2147483647 h 42"/>
                <a:gd name="T32" fmla="*/ 2147483647 w 19"/>
                <a:gd name="T33" fmla="*/ 2147483647 h 42"/>
                <a:gd name="T34" fmla="*/ 2147483647 w 19"/>
                <a:gd name="T35" fmla="*/ 2147483647 h 42"/>
                <a:gd name="T36" fmla="*/ 2147483647 w 19"/>
                <a:gd name="T37" fmla="*/ 2147483647 h 42"/>
                <a:gd name="T38" fmla="*/ 2147483647 w 19"/>
                <a:gd name="T39" fmla="*/ 2147483647 h 42"/>
                <a:gd name="T40" fmla="*/ 2147483647 w 19"/>
                <a:gd name="T41" fmla="*/ 0 h 42"/>
                <a:gd name="T42" fmla="*/ 2147483647 w 19"/>
                <a:gd name="T43" fmla="*/ 2147483647 h 42"/>
                <a:gd name="T44" fmla="*/ 2147483647 w 19"/>
                <a:gd name="T45" fmla="*/ 2147483647 h 42"/>
                <a:gd name="T46" fmla="*/ 0 w 19"/>
                <a:gd name="T47" fmla="*/ 2147483647 h 42"/>
                <a:gd name="T48" fmla="*/ 2147483647 w 19"/>
                <a:gd name="T49" fmla="*/ 2147483647 h 42"/>
                <a:gd name="T50" fmla="*/ 2147483647 w 19"/>
                <a:gd name="T51" fmla="*/ 2147483647 h 42"/>
                <a:gd name="T52" fmla="*/ 2147483647 w 19"/>
                <a:gd name="T53" fmla="*/ 2147483647 h 42"/>
                <a:gd name="T54" fmla="*/ 2147483647 w 19"/>
                <a:gd name="T55" fmla="*/ 2147483647 h 42"/>
                <a:gd name="T56" fmla="*/ 2147483647 w 19"/>
                <a:gd name="T57" fmla="*/ 2147483647 h 42"/>
                <a:gd name="T58" fmla="*/ 2147483647 w 19"/>
                <a:gd name="T59" fmla="*/ 2147483647 h 42"/>
                <a:gd name="T60" fmla="*/ 2147483647 w 19"/>
                <a:gd name="T61" fmla="*/ 2147483647 h 42"/>
                <a:gd name="T62" fmla="*/ 2147483647 w 19"/>
                <a:gd name="T63" fmla="*/ 2147483647 h 42"/>
                <a:gd name="T64" fmla="*/ 2147483647 w 19"/>
                <a:gd name="T65" fmla="*/ 214748364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chemeClr val="bg1"/>
            </a:solidFill>
            <a:ln w="12700" cmpd="sng">
              <a:solidFill>
                <a:schemeClr val="tx1"/>
              </a:solidFill>
              <a:prstDash val="solid"/>
              <a:round/>
              <a:headEnd/>
              <a:tailEnd/>
            </a:ln>
          </p:spPr>
          <p:txBody>
            <a:bodyPr/>
            <a:lstStyle/>
            <a:p>
              <a:endParaRPr lang="de-DE"/>
            </a:p>
          </p:txBody>
        </p:sp>
        <p:sp>
          <p:nvSpPr>
            <p:cNvPr id="30934" name="Freeform 67"/>
            <p:cNvSpPr>
              <a:spLocks/>
            </p:cNvSpPr>
            <p:nvPr/>
          </p:nvSpPr>
          <p:spPr bwMode="auto">
            <a:xfrm>
              <a:off x="4776" y="1672"/>
              <a:ext cx="118" cy="107"/>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0 h 22"/>
                <a:gd name="T12" fmla="*/ 2147483647 w 23"/>
                <a:gd name="T13" fmla="*/ 2147483647 h 22"/>
                <a:gd name="T14" fmla="*/ 2147483647 w 23"/>
                <a:gd name="T15" fmla="*/ 2147483647 h 22"/>
                <a:gd name="T16" fmla="*/ 2147483647 w 23"/>
                <a:gd name="T17" fmla="*/ 2147483647 h 22"/>
                <a:gd name="T18" fmla="*/ 2147483647 w 23"/>
                <a:gd name="T19" fmla="*/ 2147483647 h 22"/>
                <a:gd name="T20" fmla="*/ 2147483647 w 23"/>
                <a:gd name="T21" fmla="*/ 2147483647 h 22"/>
                <a:gd name="T22" fmla="*/ 2147483647 w 23"/>
                <a:gd name="T23" fmla="*/ 2147483647 h 22"/>
                <a:gd name="T24" fmla="*/ 2147483647 w 23"/>
                <a:gd name="T25" fmla="*/ 2147483647 h 22"/>
                <a:gd name="T26" fmla="*/ 2147483647 w 23"/>
                <a:gd name="T27" fmla="*/ 2147483647 h 22"/>
                <a:gd name="T28" fmla="*/ 2147483647 w 23"/>
                <a:gd name="T29" fmla="*/ 2147483647 h 22"/>
                <a:gd name="T30" fmla="*/ 2147483647 w 23"/>
                <a:gd name="T31" fmla="*/ 2147483647 h 22"/>
                <a:gd name="T32" fmla="*/ 2147483647 w 23"/>
                <a:gd name="T33" fmla="*/ 2147483647 h 22"/>
                <a:gd name="T34" fmla="*/ 2147483647 w 23"/>
                <a:gd name="T35" fmla="*/ 2147483647 h 22"/>
                <a:gd name="T36" fmla="*/ 2147483647 w 23"/>
                <a:gd name="T37" fmla="*/ 2147483647 h 22"/>
                <a:gd name="T38" fmla="*/ 2147483647 w 23"/>
                <a:gd name="T39" fmla="*/ 2147483647 h 22"/>
                <a:gd name="T40" fmla="*/ 2147483647 w 23"/>
                <a:gd name="T41" fmla="*/ 2147483647 h 22"/>
                <a:gd name="T42" fmla="*/ 2147483647 w 23"/>
                <a:gd name="T43" fmla="*/ 2147483647 h 22"/>
                <a:gd name="T44" fmla="*/ 2147483647 w 23"/>
                <a:gd name="T45" fmla="*/ 2147483647 h 22"/>
                <a:gd name="T46" fmla="*/ 0 w 23"/>
                <a:gd name="T47" fmla="*/ 2147483647 h 22"/>
                <a:gd name="T48" fmla="*/ 2147483647 w 23"/>
                <a:gd name="T49" fmla="*/ 2147483647 h 22"/>
                <a:gd name="T50" fmla="*/ 2147483647 w 23"/>
                <a:gd name="T51" fmla="*/ 2147483647 h 22"/>
                <a:gd name="T52" fmla="*/ 2147483647 w 23"/>
                <a:gd name="T53" fmla="*/ 2147483647 h 22"/>
                <a:gd name="T54" fmla="*/ 0 w 23"/>
                <a:gd name="T55" fmla="*/ 2147483647 h 22"/>
                <a:gd name="T56" fmla="*/ 0 w 23"/>
                <a:gd name="T57" fmla="*/ 2147483647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35" name="Freeform 68"/>
            <p:cNvSpPr>
              <a:spLocks/>
            </p:cNvSpPr>
            <p:nvPr/>
          </p:nvSpPr>
          <p:spPr bwMode="auto">
            <a:xfrm>
              <a:off x="4771" y="1589"/>
              <a:ext cx="232" cy="112"/>
            </a:xfrm>
            <a:custGeom>
              <a:avLst/>
              <a:gdLst>
                <a:gd name="T0" fmla="*/ 2147483647 w 45"/>
                <a:gd name="T1" fmla="*/ 2147483647 h 23"/>
                <a:gd name="T2" fmla="*/ 2147483647 w 45"/>
                <a:gd name="T3" fmla="*/ 2147483647 h 23"/>
                <a:gd name="T4" fmla="*/ 2147483647 w 45"/>
                <a:gd name="T5" fmla="*/ 2147483647 h 23"/>
                <a:gd name="T6" fmla="*/ 2147483647 w 45"/>
                <a:gd name="T7" fmla="*/ 2147483647 h 23"/>
                <a:gd name="T8" fmla="*/ 2147483647 w 45"/>
                <a:gd name="T9" fmla="*/ 0 h 23"/>
                <a:gd name="T10" fmla="*/ 2147483647 w 45"/>
                <a:gd name="T11" fmla="*/ 0 h 23"/>
                <a:gd name="T12" fmla="*/ 2147483647 w 45"/>
                <a:gd name="T13" fmla="*/ 2147483647 h 23"/>
                <a:gd name="T14" fmla="*/ 2147483647 w 45"/>
                <a:gd name="T15" fmla="*/ 2147483647 h 23"/>
                <a:gd name="T16" fmla="*/ 2147483647 w 45"/>
                <a:gd name="T17" fmla="*/ 2147483647 h 23"/>
                <a:gd name="T18" fmla="*/ 2147483647 w 45"/>
                <a:gd name="T19" fmla="*/ 2147483647 h 23"/>
                <a:gd name="T20" fmla="*/ 2147483647 w 45"/>
                <a:gd name="T21" fmla="*/ 2147483647 h 23"/>
                <a:gd name="T22" fmla="*/ 2147483647 w 45"/>
                <a:gd name="T23" fmla="*/ 2147483647 h 23"/>
                <a:gd name="T24" fmla="*/ 2147483647 w 45"/>
                <a:gd name="T25" fmla="*/ 2147483647 h 23"/>
                <a:gd name="T26" fmla="*/ 2147483647 w 45"/>
                <a:gd name="T27" fmla="*/ 2147483647 h 23"/>
                <a:gd name="T28" fmla="*/ 2147483647 w 45"/>
                <a:gd name="T29" fmla="*/ 2147483647 h 23"/>
                <a:gd name="T30" fmla="*/ 2147483647 w 45"/>
                <a:gd name="T31" fmla="*/ 2147483647 h 23"/>
                <a:gd name="T32" fmla="*/ 2147483647 w 45"/>
                <a:gd name="T33" fmla="*/ 2147483647 h 23"/>
                <a:gd name="T34" fmla="*/ 2147483647 w 45"/>
                <a:gd name="T35" fmla="*/ 2147483647 h 23"/>
                <a:gd name="T36" fmla="*/ 2147483647 w 45"/>
                <a:gd name="T37" fmla="*/ 2147483647 h 23"/>
                <a:gd name="T38" fmla="*/ 2147483647 w 45"/>
                <a:gd name="T39" fmla="*/ 2147483647 h 23"/>
                <a:gd name="T40" fmla="*/ 2147483647 w 45"/>
                <a:gd name="T41" fmla="*/ 2147483647 h 23"/>
                <a:gd name="T42" fmla="*/ 2147483647 w 45"/>
                <a:gd name="T43" fmla="*/ 2147483647 h 23"/>
                <a:gd name="T44" fmla="*/ 2147483647 w 45"/>
                <a:gd name="T45" fmla="*/ 2147483647 h 23"/>
                <a:gd name="T46" fmla="*/ 2147483647 w 45"/>
                <a:gd name="T47" fmla="*/ 2147483647 h 23"/>
                <a:gd name="T48" fmla="*/ 2147483647 w 45"/>
                <a:gd name="T49" fmla="*/ 2147483647 h 23"/>
                <a:gd name="T50" fmla="*/ 2147483647 w 45"/>
                <a:gd name="T51" fmla="*/ 2147483647 h 23"/>
                <a:gd name="T52" fmla="*/ 2147483647 w 45"/>
                <a:gd name="T53" fmla="*/ 2147483647 h 23"/>
                <a:gd name="T54" fmla="*/ 2147483647 w 45"/>
                <a:gd name="T55" fmla="*/ 2147483647 h 23"/>
                <a:gd name="T56" fmla="*/ 2147483647 w 45"/>
                <a:gd name="T57" fmla="*/ 2147483647 h 23"/>
                <a:gd name="T58" fmla="*/ 2147483647 w 45"/>
                <a:gd name="T59" fmla="*/ 2147483647 h 23"/>
                <a:gd name="T60" fmla="*/ 2147483647 w 45"/>
                <a:gd name="T61" fmla="*/ 2147483647 h 23"/>
                <a:gd name="T62" fmla="*/ 2147483647 w 45"/>
                <a:gd name="T63" fmla="*/ 2147483647 h 23"/>
                <a:gd name="T64" fmla="*/ 0 w 45"/>
                <a:gd name="T65" fmla="*/ 2147483647 h 23"/>
                <a:gd name="T66" fmla="*/ 0 w 45"/>
                <a:gd name="T67" fmla="*/ 2147483647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rgbClr val="AAC8F5"/>
            </a:solidFill>
            <a:ln w="12700" cmpd="sng">
              <a:solidFill>
                <a:schemeClr val="tx1"/>
              </a:solidFill>
              <a:prstDash val="solid"/>
              <a:round/>
              <a:headEnd/>
              <a:tailEnd/>
            </a:ln>
          </p:spPr>
          <p:txBody>
            <a:bodyPr/>
            <a:lstStyle/>
            <a:p>
              <a:endParaRPr lang="de-DE"/>
            </a:p>
          </p:txBody>
        </p:sp>
        <p:sp>
          <p:nvSpPr>
            <p:cNvPr id="30936" name="Freeform 69"/>
            <p:cNvSpPr>
              <a:spLocks/>
            </p:cNvSpPr>
            <p:nvPr/>
          </p:nvSpPr>
          <p:spPr bwMode="auto">
            <a:xfrm>
              <a:off x="4879" y="1662"/>
              <a:ext cx="61" cy="64"/>
            </a:xfrm>
            <a:custGeom>
              <a:avLst/>
              <a:gdLst>
                <a:gd name="T0" fmla="*/ 0 w 12"/>
                <a:gd name="T1" fmla="*/ 2147483647 h 13"/>
                <a:gd name="T2" fmla="*/ 2147483647 w 12"/>
                <a:gd name="T3" fmla="*/ 2147483647 h 13"/>
                <a:gd name="T4" fmla="*/ 2147483647 w 12"/>
                <a:gd name="T5" fmla="*/ 2147483647 h 13"/>
                <a:gd name="T6" fmla="*/ 2147483647 w 12"/>
                <a:gd name="T7" fmla="*/ 2147483647 h 13"/>
                <a:gd name="T8" fmla="*/ 2147483647 w 12"/>
                <a:gd name="T9" fmla="*/ 2147483647 h 13"/>
                <a:gd name="T10" fmla="*/ 2147483647 w 12"/>
                <a:gd name="T11" fmla="*/ 2147483647 h 13"/>
                <a:gd name="T12" fmla="*/ 2147483647 w 12"/>
                <a:gd name="T13" fmla="*/ 2147483647 h 13"/>
                <a:gd name="T14" fmla="*/ 2147483647 w 12"/>
                <a:gd name="T15" fmla="*/ 2147483647 h 13"/>
                <a:gd name="T16" fmla="*/ 2147483647 w 12"/>
                <a:gd name="T17" fmla="*/ 2147483647 h 13"/>
                <a:gd name="T18" fmla="*/ 2147483647 w 12"/>
                <a:gd name="T19" fmla="*/ 2147483647 h 13"/>
                <a:gd name="T20" fmla="*/ 2147483647 w 12"/>
                <a:gd name="T21" fmla="*/ 2147483647 h 13"/>
                <a:gd name="T22" fmla="*/ 2147483647 w 12"/>
                <a:gd name="T23" fmla="*/ 2147483647 h 13"/>
                <a:gd name="T24" fmla="*/ 2147483647 w 12"/>
                <a:gd name="T25" fmla="*/ 2147483647 h 13"/>
                <a:gd name="T26" fmla="*/ 2147483647 w 12"/>
                <a:gd name="T27" fmla="*/ 2147483647 h 13"/>
                <a:gd name="T28" fmla="*/ 2147483647 w 12"/>
                <a:gd name="T29" fmla="*/ 2147483647 h 13"/>
                <a:gd name="T30" fmla="*/ 2147483647 w 12"/>
                <a:gd name="T31" fmla="*/ 2147483647 h 13"/>
                <a:gd name="T32" fmla="*/ 2147483647 w 12"/>
                <a:gd name="T33" fmla="*/ 2147483647 h 13"/>
                <a:gd name="T34" fmla="*/ 2147483647 w 12"/>
                <a:gd name="T35" fmla="*/ 2147483647 h 13"/>
                <a:gd name="T36" fmla="*/ 2147483647 w 12"/>
                <a:gd name="T37" fmla="*/ 2147483647 h 13"/>
                <a:gd name="T38" fmla="*/ 2147483647 w 12"/>
                <a:gd name="T39" fmla="*/ 2147483647 h 13"/>
                <a:gd name="T40" fmla="*/ 2147483647 w 12"/>
                <a:gd name="T41" fmla="*/ 2147483647 h 13"/>
                <a:gd name="T42" fmla="*/ 2147483647 w 12"/>
                <a:gd name="T43" fmla="*/ 2147483647 h 13"/>
                <a:gd name="T44" fmla="*/ 2147483647 w 12"/>
                <a:gd name="T45" fmla="*/ 2147483647 h 13"/>
                <a:gd name="T46" fmla="*/ 2147483647 w 12"/>
                <a:gd name="T47" fmla="*/ 2147483647 h 13"/>
                <a:gd name="T48" fmla="*/ 2147483647 w 12"/>
                <a:gd name="T49" fmla="*/ 2147483647 h 13"/>
                <a:gd name="T50" fmla="*/ 2147483647 w 12"/>
                <a:gd name="T51" fmla="*/ 2147483647 h 13"/>
                <a:gd name="T52" fmla="*/ 2147483647 w 12"/>
                <a:gd name="T53" fmla="*/ 2147483647 h 13"/>
                <a:gd name="T54" fmla="*/ 2147483647 w 12"/>
                <a:gd name="T55" fmla="*/ 2147483647 h 13"/>
                <a:gd name="T56" fmla="*/ 2147483647 w 12"/>
                <a:gd name="T57" fmla="*/ 2147483647 h 13"/>
                <a:gd name="T58" fmla="*/ 2147483647 w 12"/>
                <a:gd name="T59" fmla="*/ 2147483647 h 13"/>
                <a:gd name="T60" fmla="*/ 2147483647 w 12"/>
                <a:gd name="T61" fmla="*/ 2147483647 h 13"/>
                <a:gd name="T62" fmla="*/ 2147483647 w 12"/>
                <a:gd name="T63" fmla="*/ 2147483647 h 13"/>
                <a:gd name="T64" fmla="*/ 2147483647 w 12"/>
                <a:gd name="T65" fmla="*/ 0 h 13"/>
                <a:gd name="T66" fmla="*/ 0 w 12"/>
                <a:gd name="T67" fmla="*/ 2147483647 h 13"/>
                <a:gd name="T68" fmla="*/ 0 w 12"/>
                <a:gd name="T69" fmla="*/ 2147483647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37" name="Freeform 70"/>
            <p:cNvSpPr>
              <a:spLocks/>
            </p:cNvSpPr>
            <p:nvPr/>
          </p:nvSpPr>
          <p:spPr bwMode="auto">
            <a:xfrm>
              <a:off x="4812" y="1394"/>
              <a:ext cx="108" cy="229"/>
            </a:xfrm>
            <a:custGeom>
              <a:avLst/>
              <a:gdLst>
                <a:gd name="T0" fmla="*/ 2147483647 w 21"/>
                <a:gd name="T1" fmla="*/ 2147483647 h 47"/>
                <a:gd name="T2" fmla="*/ 2147483647 w 21"/>
                <a:gd name="T3" fmla="*/ 2147483647 h 47"/>
                <a:gd name="T4" fmla="*/ 2147483647 w 21"/>
                <a:gd name="T5" fmla="*/ 2147483647 h 47"/>
                <a:gd name="T6" fmla="*/ 2147483647 w 21"/>
                <a:gd name="T7" fmla="*/ 2147483647 h 47"/>
                <a:gd name="T8" fmla="*/ 2147483647 w 21"/>
                <a:gd name="T9" fmla="*/ 2147483647 h 47"/>
                <a:gd name="T10" fmla="*/ 2147483647 w 21"/>
                <a:gd name="T11" fmla="*/ 2147483647 h 47"/>
                <a:gd name="T12" fmla="*/ 2147483647 w 21"/>
                <a:gd name="T13" fmla="*/ 2147483647 h 47"/>
                <a:gd name="T14" fmla="*/ 2147483647 w 21"/>
                <a:gd name="T15" fmla="*/ 2147483647 h 47"/>
                <a:gd name="T16" fmla="*/ 2147483647 w 21"/>
                <a:gd name="T17" fmla="*/ 2147483647 h 47"/>
                <a:gd name="T18" fmla="*/ 2147483647 w 21"/>
                <a:gd name="T19" fmla="*/ 2147483647 h 47"/>
                <a:gd name="T20" fmla="*/ 2147483647 w 21"/>
                <a:gd name="T21" fmla="*/ 2147483647 h 47"/>
                <a:gd name="T22" fmla="*/ 2147483647 w 21"/>
                <a:gd name="T23" fmla="*/ 2147483647 h 47"/>
                <a:gd name="T24" fmla="*/ 0 w 21"/>
                <a:gd name="T25" fmla="*/ 2147483647 h 47"/>
                <a:gd name="T26" fmla="*/ 0 w 21"/>
                <a:gd name="T27" fmla="*/ 2147483647 h 47"/>
                <a:gd name="T28" fmla="*/ 2147483647 w 21"/>
                <a:gd name="T29" fmla="*/ 2147483647 h 47"/>
                <a:gd name="T30" fmla="*/ 0 w 21"/>
                <a:gd name="T31" fmla="*/ 2147483647 h 47"/>
                <a:gd name="T32" fmla="*/ 0 w 21"/>
                <a:gd name="T33" fmla="*/ 2147483647 h 47"/>
                <a:gd name="T34" fmla="*/ 0 w 21"/>
                <a:gd name="T35" fmla="*/ 2147483647 h 47"/>
                <a:gd name="T36" fmla="*/ 2147483647 w 21"/>
                <a:gd name="T37" fmla="*/ 2147483647 h 47"/>
                <a:gd name="T38" fmla="*/ 2147483647 w 21"/>
                <a:gd name="T39" fmla="*/ 2147483647 h 47"/>
                <a:gd name="T40" fmla="*/ 2147483647 w 21"/>
                <a:gd name="T41" fmla="*/ 2147483647 h 47"/>
                <a:gd name="T42" fmla="*/ 2147483647 w 21"/>
                <a:gd name="T43" fmla="*/ 2147483647 h 47"/>
                <a:gd name="T44" fmla="*/ 2147483647 w 21"/>
                <a:gd name="T45" fmla="*/ 2147483647 h 47"/>
                <a:gd name="T46" fmla="*/ 2147483647 w 21"/>
                <a:gd name="T47" fmla="*/ 2147483647 h 47"/>
                <a:gd name="T48" fmla="*/ 2147483647 w 21"/>
                <a:gd name="T49" fmla="*/ 2147483647 h 47"/>
                <a:gd name="T50" fmla="*/ 2147483647 w 21"/>
                <a:gd name="T51" fmla="*/ 2147483647 h 47"/>
                <a:gd name="T52" fmla="*/ 2147483647 w 21"/>
                <a:gd name="T53" fmla="*/ 2147483647 h 47"/>
                <a:gd name="T54" fmla="*/ 2147483647 w 21"/>
                <a:gd name="T55" fmla="*/ 2147483647 h 47"/>
                <a:gd name="T56" fmla="*/ 2147483647 w 21"/>
                <a:gd name="T57" fmla="*/ 2147483647 h 47"/>
                <a:gd name="T58" fmla="*/ 2147483647 w 21"/>
                <a:gd name="T59" fmla="*/ 2147483647 h 47"/>
                <a:gd name="T60" fmla="*/ 2147483647 w 21"/>
                <a:gd name="T61" fmla="*/ 2147483647 h 47"/>
                <a:gd name="T62" fmla="*/ 2147483647 w 21"/>
                <a:gd name="T63" fmla="*/ 2147483647 h 47"/>
                <a:gd name="T64" fmla="*/ 2147483647 w 21"/>
                <a:gd name="T65" fmla="*/ 2147483647 h 47"/>
                <a:gd name="T66" fmla="*/ 2147483647 w 21"/>
                <a:gd name="T67" fmla="*/ 2147483647 h 47"/>
                <a:gd name="T68" fmla="*/ 2147483647 w 21"/>
                <a:gd name="T69" fmla="*/ 2147483647 h 47"/>
                <a:gd name="T70" fmla="*/ 2147483647 w 21"/>
                <a:gd name="T71" fmla="*/ 2147483647 h 47"/>
                <a:gd name="T72" fmla="*/ 2147483647 w 21"/>
                <a:gd name="T73" fmla="*/ 2147483647 h 47"/>
                <a:gd name="T74" fmla="*/ 2147483647 w 21"/>
                <a:gd name="T75" fmla="*/ 2147483647 h 47"/>
                <a:gd name="T76" fmla="*/ 2147483647 w 21"/>
                <a:gd name="T77" fmla="*/ 0 h 47"/>
                <a:gd name="T78" fmla="*/ 2147483647 w 21"/>
                <a:gd name="T79" fmla="*/ 2147483647 h 47"/>
                <a:gd name="T80" fmla="*/ 2147483647 w 21"/>
                <a:gd name="T81" fmla="*/ 2147483647 h 47"/>
                <a:gd name="T82" fmla="*/ 2147483647 w 21"/>
                <a:gd name="T83" fmla="*/ 2147483647 h 47"/>
                <a:gd name="T84" fmla="*/ 2147483647 w 21"/>
                <a:gd name="T85" fmla="*/ 2147483647 h 47"/>
                <a:gd name="T86" fmla="*/ 2147483647 w 21"/>
                <a:gd name="T87" fmla="*/ 2147483647 h 47"/>
                <a:gd name="T88" fmla="*/ 2147483647 w 21"/>
                <a:gd name="T89" fmla="*/ 2147483647 h 47"/>
                <a:gd name="T90" fmla="*/ 2147483647 w 21"/>
                <a:gd name="T91" fmla="*/ 2147483647 h 47"/>
                <a:gd name="T92" fmla="*/ 2147483647 w 21"/>
                <a:gd name="T93" fmla="*/ 2147483647 h 47"/>
                <a:gd name="T94" fmla="*/ 2147483647 w 21"/>
                <a:gd name="T95" fmla="*/ 2147483647 h 47"/>
                <a:gd name="T96" fmla="*/ 2147483647 w 21"/>
                <a:gd name="T97" fmla="*/ 2147483647 h 47"/>
                <a:gd name="T98" fmla="*/ 2147483647 w 21"/>
                <a:gd name="T99" fmla="*/ 2147483647 h 47"/>
                <a:gd name="T100" fmla="*/ 2147483647 w 21"/>
                <a:gd name="T101" fmla="*/ 2147483647 h 47"/>
                <a:gd name="T102" fmla="*/ 2147483647 w 21"/>
                <a:gd name="T103" fmla="*/ 2147483647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938" name="Freeform 71"/>
            <p:cNvSpPr>
              <a:spLocks/>
            </p:cNvSpPr>
            <p:nvPr/>
          </p:nvSpPr>
          <p:spPr bwMode="auto">
            <a:xfrm>
              <a:off x="4848" y="1189"/>
              <a:ext cx="251" cy="385"/>
            </a:xfrm>
            <a:custGeom>
              <a:avLst/>
              <a:gdLst>
                <a:gd name="T0" fmla="*/ 2147483647 w 49"/>
                <a:gd name="T1" fmla="*/ 2147483647 h 79"/>
                <a:gd name="T2" fmla="*/ 2147483647 w 49"/>
                <a:gd name="T3" fmla="*/ 2147483647 h 79"/>
                <a:gd name="T4" fmla="*/ 2147483647 w 49"/>
                <a:gd name="T5" fmla="*/ 2147483647 h 79"/>
                <a:gd name="T6" fmla="*/ 2147483647 w 49"/>
                <a:gd name="T7" fmla="*/ 2147483647 h 79"/>
                <a:gd name="T8" fmla="*/ 2147483647 w 49"/>
                <a:gd name="T9" fmla="*/ 2147483647 h 79"/>
                <a:gd name="T10" fmla="*/ 2147483647 w 49"/>
                <a:gd name="T11" fmla="*/ 2147483647 h 79"/>
                <a:gd name="T12" fmla="*/ 2147483647 w 49"/>
                <a:gd name="T13" fmla="*/ 2147483647 h 79"/>
                <a:gd name="T14" fmla="*/ 2147483647 w 49"/>
                <a:gd name="T15" fmla="*/ 2147483647 h 79"/>
                <a:gd name="T16" fmla="*/ 2147483647 w 49"/>
                <a:gd name="T17" fmla="*/ 2147483647 h 79"/>
                <a:gd name="T18" fmla="*/ 2147483647 w 49"/>
                <a:gd name="T19" fmla="*/ 2147483647 h 79"/>
                <a:gd name="T20" fmla="*/ 2147483647 w 49"/>
                <a:gd name="T21" fmla="*/ 2147483647 h 79"/>
                <a:gd name="T22" fmla="*/ 2147483647 w 49"/>
                <a:gd name="T23" fmla="*/ 2147483647 h 79"/>
                <a:gd name="T24" fmla="*/ 2147483647 w 49"/>
                <a:gd name="T25" fmla="*/ 2147483647 h 79"/>
                <a:gd name="T26" fmla="*/ 2147483647 w 49"/>
                <a:gd name="T27" fmla="*/ 2147483647 h 79"/>
                <a:gd name="T28" fmla="*/ 2147483647 w 49"/>
                <a:gd name="T29" fmla="*/ 2147483647 h 79"/>
                <a:gd name="T30" fmla="*/ 2147483647 w 49"/>
                <a:gd name="T31" fmla="*/ 2147483647 h 79"/>
                <a:gd name="T32" fmla="*/ 2147483647 w 49"/>
                <a:gd name="T33" fmla="*/ 2147483647 h 79"/>
                <a:gd name="T34" fmla="*/ 2147483647 w 49"/>
                <a:gd name="T35" fmla="*/ 2147483647 h 79"/>
                <a:gd name="T36" fmla="*/ 2147483647 w 49"/>
                <a:gd name="T37" fmla="*/ 2147483647 h 79"/>
                <a:gd name="T38" fmla="*/ 2147483647 w 49"/>
                <a:gd name="T39" fmla="*/ 2147483647 h 79"/>
                <a:gd name="T40" fmla="*/ 2147483647 w 49"/>
                <a:gd name="T41" fmla="*/ 2147483647 h 79"/>
                <a:gd name="T42" fmla="*/ 2147483647 w 49"/>
                <a:gd name="T43" fmla="*/ 2147483647 h 79"/>
                <a:gd name="T44" fmla="*/ 2147483647 w 49"/>
                <a:gd name="T45" fmla="*/ 2147483647 h 79"/>
                <a:gd name="T46" fmla="*/ 2147483647 w 49"/>
                <a:gd name="T47" fmla="*/ 2147483647 h 79"/>
                <a:gd name="T48" fmla="*/ 2147483647 w 49"/>
                <a:gd name="T49" fmla="*/ 2147483647 h 79"/>
                <a:gd name="T50" fmla="*/ 2147483647 w 49"/>
                <a:gd name="T51" fmla="*/ 2147483647 h 79"/>
                <a:gd name="T52" fmla="*/ 2147483647 w 49"/>
                <a:gd name="T53" fmla="*/ 2147483647 h 79"/>
                <a:gd name="T54" fmla="*/ 2147483647 w 49"/>
                <a:gd name="T55" fmla="*/ 2147483647 h 79"/>
                <a:gd name="T56" fmla="*/ 2147483647 w 49"/>
                <a:gd name="T57" fmla="*/ 2147483647 h 79"/>
                <a:gd name="T58" fmla="*/ 2147483647 w 49"/>
                <a:gd name="T59" fmla="*/ 2147483647 h 79"/>
                <a:gd name="T60" fmla="*/ 2147483647 w 49"/>
                <a:gd name="T61" fmla="*/ 2147483647 h 79"/>
                <a:gd name="T62" fmla="*/ 2147483647 w 49"/>
                <a:gd name="T63" fmla="*/ 2147483647 h 79"/>
                <a:gd name="T64" fmla="*/ 2147483647 w 49"/>
                <a:gd name="T65" fmla="*/ 2147483647 h 79"/>
                <a:gd name="T66" fmla="*/ 2147483647 w 49"/>
                <a:gd name="T67" fmla="*/ 2147483647 h 79"/>
                <a:gd name="T68" fmla="*/ 2147483647 w 49"/>
                <a:gd name="T69" fmla="*/ 2147483647 h 79"/>
                <a:gd name="T70" fmla="*/ 2147483647 w 49"/>
                <a:gd name="T71" fmla="*/ 2147483647 h 79"/>
                <a:gd name="T72" fmla="*/ 2147483647 w 49"/>
                <a:gd name="T73" fmla="*/ 2147483647 h 79"/>
                <a:gd name="T74" fmla="*/ 2147483647 w 49"/>
                <a:gd name="T75" fmla="*/ 2147483647 h 79"/>
                <a:gd name="T76" fmla="*/ 2147483647 w 49"/>
                <a:gd name="T77" fmla="*/ 2147483647 h 79"/>
                <a:gd name="T78" fmla="*/ 2147483647 w 49"/>
                <a:gd name="T79" fmla="*/ 0 h 79"/>
                <a:gd name="T80" fmla="*/ 2147483647 w 49"/>
                <a:gd name="T81" fmla="*/ 0 h 79"/>
                <a:gd name="T82" fmla="*/ 2147483647 w 49"/>
                <a:gd name="T83" fmla="*/ 2147483647 h 79"/>
                <a:gd name="T84" fmla="*/ 2147483647 w 49"/>
                <a:gd name="T85" fmla="*/ 2147483647 h 79"/>
                <a:gd name="T86" fmla="*/ 2147483647 w 49"/>
                <a:gd name="T87" fmla="*/ 2147483647 h 79"/>
                <a:gd name="T88" fmla="*/ 2147483647 w 49"/>
                <a:gd name="T89" fmla="*/ 2147483647 h 79"/>
                <a:gd name="T90" fmla="*/ 2147483647 w 49"/>
                <a:gd name="T91" fmla="*/ 2147483647 h 79"/>
                <a:gd name="T92" fmla="*/ 2147483647 w 49"/>
                <a:gd name="T93" fmla="*/ 2147483647 h 79"/>
                <a:gd name="T94" fmla="*/ 2147483647 w 49"/>
                <a:gd name="T95" fmla="*/ 2147483647 h 79"/>
                <a:gd name="T96" fmla="*/ 2147483647 w 49"/>
                <a:gd name="T97" fmla="*/ 2147483647 h 79"/>
                <a:gd name="T98" fmla="*/ 2147483647 w 49"/>
                <a:gd name="T99" fmla="*/ 2147483647 h 79"/>
                <a:gd name="T100" fmla="*/ 2147483647 w 49"/>
                <a:gd name="T101" fmla="*/ 2147483647 h 79"/>
                <a:gd name="T102" fmla="*/ 2147483647 w 49"/>
                <a:gd name="T103" fmla="*/ 2147483647 h 79"/>
                <a:gd name="T104" fmla="*/ 2147483647 w 49"/>
                <a:gd name="T105" fmla="*/ 2147483647 h 79"/>
                <a:gd name="T106" fmla="*/ 2147483647 w 49"/>
                <a:gd name="T107" fmla="*/ 2147483647 h 79"/>
                <a:gd name="T108" fmla="*/ 2147483647 w 49"/>
                <a:gd name="T109" fmla="*/ 2147483647 h 79"/>
                <a:gd name="T110" fmla="*/ 2147483647 w 49"/>
                <a:gd name="T111" fmla="*/ 2147483647 h 79"/>
                <a:gd name="T112" fmla="*/ 0 w 49"/>
                <a:gd name="T113" fmla="*/ 2147483647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rgbClr val="6987EB"/>
            </a:solidFill>
            <a:ln w="12700" cmpd="sng">
              <a:solidFill>
                <a:schemeClr val="tx1"/>
              </a:solidFill>
              <a:prstDash val="solid"/>
              <a:round/>
              <a:headEnd/>
              <a:tailEnd/>
            </a:ln>
          </p:spPr>
          <p:txBody>
            <a:bodyPr/>
            <a:lstStyle/>
            <a:p>
              <a:endParaRPr lang="de-DE"/>
            </a:p>
          </p:txBody>
        </p:sp>
        <p:grpSp>
          <p:nvGrpSpPr>
            <p:cNvPr id="30939" name="Group 72"/>
            <p:cNvGrpSpPr>
              <a:grpSpLocks/>
            </p:cNvGrpSpPr>
            <p:nvPr/>
          </p:nvGrpSpPr>
          <p:grpSpPr bwMode="auto">
            <a:xfrm>
              <a:off x="2038" y="2920"/>
              <a:ext cx="609" cy="371"/>
              <a:chOff x="1991" y="3321"/>
              <a:chExt cx="361" cy="231"/>
            </a:xfrm>
          </p:grpSpPr>
          <p:sp>
            <p:nvSpPr>
              <p:cNvPr id="30940" name="Freeform 73"/>
              <p:cNvSpPr>
                <a:spLocks/>
              </p:cNvSpPr>
              <p:nvPr/>
            </p:nvSpPr>
            <p:spPr bwMode="auto">
              <a:xfrm>
                <a:off x="2274" y="3459"/>
                <a:ext cx="78" cy="93"/>
              </a:xfrm>
              <a:custGeom>
                <a:avLst/>
                <a:gdLst>
                  <a:gd name="T0" fmla="*/ 0 w 16"/>
                  <a:gd name="T1" fmla="*/ 2147483647 h 19"/>
                  <a:gd name="T2" fmla="*/ 2147483647 w 16"/>
                  <a:gd name="T3" fmla="*/ 2147483647 h 19"/>
                  <a:gd name="T4" fmla="*/ 2147483647 w 16"/>
                  <a:gd name="T5" fmla="*/ 2147483647 h 19"/>
                  <a:gd name="T6" fmla="*/ 2147483647 w 16"/>
                  <a:gd name="T7" fmla="*/ 2147483647 h 19"/>
                  <a:gd name="T8" fmla="*/ 2147483647 w 16"/>
                  <a:gd name="T9" fmla="*/ 2147483647 h 19"/>
                  <a:gd name="T10" fmla="*/ 2147483647 w 16"/>
                  <a:gd name="T11" fmla="*/ 2147483647 h 19"/>
                  <a:gd name="T12" fmla="*/ 2147483647 w 16"/>
                  <a:gd name="T13" fmla="*/ 2147483647 h 19"/>
                  <a:gd name="T14" fmla="*/ 2147483647 w 16"/>
                  <a:gd name="T15" fmla="*/ 0 h 19"/>
                  <a:gd name="T16" fmla="*/ 2147483647 w 16"/>
                  <a:gd name="T17" fmla="*/ 2147483647 h 19"/>
                  <a:gd name="T18" fmla="*/ 0 w 16"/>
                  <a:gd name="T19" fmla="*/ 2147483647 h 19"/>
                  <a:gd name="T20" fmla="*/ 0 w 16"/>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rgbClr val="6487EB"/>
              </a:solidFill>
              <a:ln w="12700" cmpd="sng">
                <a:solidFill>
                  <a:schemeClr val="tx1"/>
                </a:solidFill>
                <a:prstDash val="solid"/>
                <a:round/>
                <a:headEnd/>
                <a:tailEnd/>
              </a:ln>
            </p:spPr>
            <p:txBody>
              <a:bodyPr/>
              <a:lstStyle/>
              <a:p>
                <a:endParaRPr lang="de-DE"/>
              </a:p>
            </p:txBody>
          </p:sp>
          <p:sp>
            <p:nvSpPr>
              <p:cNvPr id="30941" name="Freeform 74"/>
              <p:cNvSpPr>
                <a:spLocks/>
              </p:cNvSpPr>
              <p:nvPr/>
            </p:nvSpPr>
            <p:spPr bwMode="auto">
              <a:xfrm>
                <a:off x="2235" y="3409"/>
                <a:ext cx="44" cy="29"/>
              </a:xfrm>
              <a:custGeom>
                <a:avLst/>
                <a:gdLst>
                  <a:gd name="T0" fmla="*/ 2147483647 w 9"/>
                  <a:gd name="T1" fmla="*/ 2147483647 h 6"/>
                  <a:gd name="T2" fmla="*/ 2147483647 w 9"/>
                  <a:gd name="T3" fmla="*/ 2147483647 h 6"/>
                  <a:gd name="T4" fmla="*/ 2147483647 w 9"/>
                  <a:gd name="T5" fmla="*/ 2147483647 h 6"/>
                  <a:gd name="T6" fmla="*/ 2147483647 w 9"/>
                  <a:gd name="T7" fmla="*/ 2147483647 h 6"/>
                  <a:gd name="T8" fmla="*/ 2147483647 w 9"/>
                  <a:gd name="T9" fmla="*/ 2147483647 h 6"/>
                  <a:gd name="T10" fmla="*/ 2147483647 w 9"/>
                  <a:gd name="T11" fmla="*/ 0 h 6"/>
                  <a:gd name="T12" fmla="*/ 0 w 9"/>
                  <a:gd name="T13" fmla="*/ 2147483647 h 6"/>
                  <a:gd name="T14" fmla="*/ 2147483647 w 9"/>
                  <a:gd name="T15" fmla="*/ 2147483647 h 6"/>
                  <a:gd name="T16" fmla="*/ 2147483647 w 9"/>
                  <a:gd name="T17" fmla="*/ 2147483647 h 6"/>
                  <a:gd name="T18" fmla="*/ 2147483647 w 9"/>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rgbClr val="6487EB"/>
              </a:solidFill>
              <a:ln w="12700" cmpd="sng">
                <a:solidFill>
                  <a:schemeClr val="tx1"/>
                </a:solidFill>
                <a:prstDash val="solid"/>
                <a:round/>
                <a:headEnd/>
                <a:tailEnd/>
              </a:ln>
            </p:spPr>
            <p:txBody>
              <a:bodyPr/>
              <a:lstStyle/>
              <a:p>
                <a:endParaRPr lang="de-DE"/>
              </a:p>
            </p:txBody>
          </p:sp>
          <p:sp>
            <p:nvSpPr>
              <p:cNvPr id="30942" name="Freeform 75"/>
              <p:cNvSpPr>
                <a:spLocks/>
              </p:cNvSpPr>
              <p:nvPr/>
            </p:nvSpPr>
            <p:spPr bwMode="auto">
              <a:xfrm>
                <a:off x="2225" y="3438"/>
                <a:ext cx="20" cy="10"/>
              </a:xfrm>
              <a:custGeom>
                <a:avLst/>
                <a:gdLst>
                  <a:gd name="T0" fmla="*/ 0 w 4"/>
                  <a:gd name="T1" fmla="*/ 2147483647 h 2"/>
                  <a:gd name="T2" fmla="*/ 2147483647 w 4"/>
                  <a:gd name="T3" fmla="*/ 0 h 2"/>
                  <a:gd name="T4" fmla="*/ 2147483647 w 4"/>
                  <a:gd name="T5" fmla="*/ 2147483647 h 2"/>
                  <a:gd name="T6" fmla="*/ 0 w 4"/>
                  <a:gd name="T7" fmla="*/ 2147483647 h 2"/>
                  <a:gd name="T8" fmla="*/ 0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rgbClr val="6487EB"/>
              </a:solidFill>
              <a:ln w="12700" cmpd="sng">
                <a:solidFill>
                  <a:schemeClr val="tx1"/>
                </a:solidFill>
                <a:prstDash val="solid"/>
                <a:round/>
                <a:headEnd/>
                <a:tailEnd/>
              </a:ln>
            </p:spPr>
            <p:txBody>
              <a:bodyPr/>
              <a:lstStyle/>
              <a:p>
                <a:endParaRPr lang="de-DE"/>
              </a:p>
            </p:txBody>
          </p:sp>
          <p:sp>
            <p:nvSpPr>
              <p:cNvPr id="30943" name="Freeform 76"/>
              <p:cNvSpPr>
                <a:spLocks/>
              </p:cNvSpPr>
              <p:nvPr/>
            </p:nvSpPr>
            <p:spPr bwMode="auto">
              <a:xfrm>
                <a:off x="2211" y="3419"/>
                <a:ext cx="19" cy="14"/>
              </a:xfrm>
              <a:custGeom>
                <a:avLst/>
                <a:gdLst>
                  <a:gd name="T0" fmla="*/ 2147483647 w 4"/>
                  <a:gd name="T1" fmla="*/ 0 h 3"/>
                  <a:gd name="T2" fmla="*/ 2147483647 w 4"/>
                  <a:gd name="T3" fmla="*/ 0 h 3"/>
                  <a:gd name="T4" fmla="*/ 2147483647 w 4"/>
                  <a:gd name="T5" fmla="*/ 0 h 3"/>
                  <a:gd name="T6" fmla="*/ 2147483647 w 4"/>
                  <a:gd name="T7" fmla="*/ 0 h 3"/>
                  <a:gd name="T8" fmla="*/ 2147483647 w 4"/>
                  <a:gd name="T9" fmla="*/ 0 h 3"/>
                  <a:gd name="T10" fmla="*/ 2147483647 w 4"/>
                  <a:gd name="T11" fmla="*/ 2147483647 h 3"/>
                  <a:gd name="T12" fmla="*/ 2147483647 w 4"/>
                  <a:gd name="T13" fmla="*/ 2147483647 h 3"/>
                  <a:gd name="T14" fmla="*/ 2147483647 w 4"/>
                  <a:gd name="T15" fmla="*/ 2147483647 h 3"/>
                  <a:gd name="T16" fmla="*/ 2147483647 w 4"/>
                  <a:gd name="T17" fmla="*/ 2147483647 h 3"/>
                  <a:gd name="T18" fmla="*/ 2147483647 w 4"/>
                  <a:gd name="T19" fmla="*/ 2147483647 h 3"/>
                  <a:gd name="T20" fmla="*/ 2147483647 w 4"/>
                  <a:gd name="T21" fmla="*/ 2147483647 h 3"/>
                  <a:gd name="T22" fmla="*/ 2147483647 w 4"/>
                  <a:gd name="T23" fmla="*/ 2147483647 h 3"/>
                  <a:gd name="T24" fmla="*/ 2147483647 w 4"/>
                  <a:gd name="T25" fmla="*/ 2147483647 h 3"/>
                  <a:gd name="T26" fmla="*/ 2147483647 w 4"/>
                  <a:gd name="T27" fmla="*/ 2147483647 h 3"/>
                  <a:gd name="T28" fmla="*/ 2147483647 w 4"/>
                  <a:gd name="T29" fmla="*/ 2147483647 h 3"/>
                  <a:gd name="T30" fmla="*/ 2147483647 w 4"/>
                  <a:gd name="T31" fmla="*/ 2147483647 h 3"/>
                  <a:gd name="T32" fmla="*/ 2147483647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0 w 4"/>
                  <a:gd name="T45" fmla="*/ 2147483647 h 3"/>
                  <a:gd name="T46" fmla="*/ 0 w 4"/>
                  <a:gd name="T47" fmla="*/ 2147483647 h 3"/>
                  <a:gd name="T48" fmla="*/ 0 w 4"/>
                  <a:gd name="T49" fmla="*/ 2147483647 h 3"/>
                  <a:gd name="T50" fmla="*/ 0 w 4"/>
                  <a:gd name="T51" fmla="*/ 2147483647 h 3"/>
                  <a:gd name="T52" fmla="*/ 0 w 4"/>
                  <a:gd name="T53" fmla="*/ 2147483647 h 3"/>
                  <a:gd name="T54" fmla="*/ 2147483647 w 4"/>
                  <a:gd name="T55" fmla="*/ 2147483647 h 3"/>
                  <a:gd name="T56" fmla="*/ 2147483647 w 4"/>
                  <a:gd name="T57" fmla="*/ 0 h 3"/>
                  <a:gd name="T58" fmla="*/ 2147483647 w 4"/>
                  <a:gd name="T59" fmla="*/ 0 h 3"/>
                  <a:gd name="T60" fmla="*/ 2147483647 w 4"/>
                  <a:gd name="T61" fmla="*/ 0 h 3"/>
                  <a:gd name="T62" fmla="*/ 2147483647 w 4"/>
                  <a:gd name="T63" fmla="*/ 0 h 3"/>
                  <a:gd name="T64" fmla="*/ 2147483647 w 4"/>
                  <a:gd name="T65" fmla="*/ 0 h 3"/>
                  <a:gd name="T66" fmla="*/ 2147483647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rgbClr val="6487EB"/>
              </a:solidFill>
              <a:ln w="12700" cmpd="sng">
                <a:solidFill>
                  <a:schemeClr val="tx1"/>
                </a:solidFill>
                <a:prstDash val="solid"/>
                <a:round/>
                <a:headEnd/>
                <a:tailEnd/>
              </a:ln>
            </p:spPr>
            <p:txBody>
              <a:bodyPr/>
              <a:lstStyle/>
              <a:p>
                <a:endParaRPr lang="de-DE"/>
              </a:p>
            </p:txBody>
          </p:sp>
          <p:sp>
            <p:nvSpPr>
              <p:cNvPr id="30944" name="Freeform 77"/>
              <p:cNvSpPr>
                <a:spLocks/>
              </p:cNvSpPr>
              <p:nvPr/>
            </p:nvSpPr>
            <p:spPr bwMode="auto">
              <a:xfrm>
                <a:off x="2186" y="3394"/>
                <a:ext cx="39" cy="15"/>
              </a:xfrm>
              <a:custGeom>
                <a:avLst/>
                <a:gdLst>
                  <a:gd name="T0" fmla="*/ 0 w 8"/>
                  <a:gd name="T1" fmla="*/ 2147483647 h 3"/>
                  <a:gd name="T2" fmla="*/ 2147483647 w 8"/>
                  <a:gd name="T3" fmla="*/ 2147483647 h 3"/>
                  <a:gd name="T4" fmla="*/ 2147483647 w 8"/>
                  <a:gd name="T5" fmla="*/ 0 h 3"/>
                  <a:gd name="T6" fmla="*/ 2147483647 w 8"/>
                  <a:gd name="T7" fmla="*/ 0 h 3"/>
                  <a:gd name="T8" fmla="*/ 0 w 8"/>
                  <a:gd name="T9" fmla="*/ 2147483647 h 3"/>
                  <a:gd name="T10" fmla="*/ 0 w 8"/>
                  <a:gd name="T11" fmla="*/ 2147483647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rgbClr val="6487EB"/>
              </a:solidFill>
              <a:ln w="12700" cmpd="sng">
                <a:solidFill>
                  <a:schemeClr val="tx1"/>
                </a:solidFill>
                <a:prstDash val="solid"/>
                <a:round/>
                <a:headEnd/>
                <a:tailEnd/>
              </a:ln>
            </p:spPr>
            <p:txBody>
              <a:bodyPr/>
              <a:lstStyle/>
              <a:p>
                <a:endParaRPr lang="de-DE"/>
              </a:p>
            </p:txBody>
          </p:sp>
          <p:sp>
            <p:nvSpPr>
              <p:cNvPr id="30945" name="Freeform 78"/>
              <p:cNvSpPr>
                <a:spLocks/>
              </p:cNvSpPr>
              <p:nvPr/>
            </p:nvSpPr>
            <p:spPr bwMode="auto">
              <a:xfrm>
                <a:off x="2026" y="3321"/>
                <a:ext cx="38" cy="24"/>
              </a:xfrm>
              <a:custGeom>
                <a:avLst/>
                <a:gdLst>
                  <a:gd name="T0" fmla="*/ 0 w 8"/>
                  <a:gd name="T1" fmla="*/ 2147483647 h 5"/>
                  <a:gd name="T2" fmla="*/ 2147483647 w 8"/>
                  <a:gd name="T3" fmla="*/ 2147483647 h 5"/>
                  <a:gd name="T4" fmla="*/ 2147483647 w 8"/>
                  <a:gd name="T5" fmla="*/ 2147483647 h 5"/>
                  <a:gd name="T6" fmla="*/ 2147483647 w 8"/>
                  <a:gd name="T7" fmla="*/ 2147483647 h 5"/>
                  <a:gd name="T8" fmla="*/ 2147483647 w 8"/>
                  <a:gd name="T9" fmla="*/ 0 h 5"/>
                  <a:gd name="T10" fmla="*/ 2147483647 w 8"/>
                  <a:gd name="T11" fmla="*/ 2147483647 h 5"/>
                  <a:gd name="T12" fmla="*/ 0 w 8"/>
                  <a:gd name="T13" fmla="*/ 2147483647 h 5"/>
                  <a:gd name="T14" fmla="*/ 0 w 8"/>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rgbClr val="6487EB"/>
              </a:solidFill>
              <a:ln w="12700" cmpd="sng">
                <a:solidFill>
                  <a:schemeClr val="tx1"/>
                </a:solidFill>
                <a:prstDash val="solid"/>
                <a:round/>
                <a:headEnd/>
                <a:tailEnd/>
              </a:ln>
            </p:spPr>
            <p:txBody>
              <a:bodyPr/>
              <a:lstStyle/>
              <a:p>
                <a:endParaRPr lang="de-DE"/>
              </a:p>
            </p:txBody>
          </p:sp>
          <p:sp>
            <p:nvSpPr>
              <p:cNvPr id="30946" name="Freeform 79"/>
              <p:cNvSpPr>
                <a:spLocks/>
              </p:cNvSpPr>
              <p:nvPr/>
            </p:nvSpPr>
            <p:spPr bwMode="auto">
              <a:xfrm>
                <a:off x="1991" y="3321"/>
                <a:ext cx="20" cy="24"/>
              </a:xfrm>
              <a:custGeom>
                <a:avLst/>
                <a:gdLst>
                  <a:gd name="T0" fmla="*/ 0 w 4"/>
                  <a:gd name="T1" fmla="*/ 2147483647 h 5"/>
                  <a:gd name="T2" fmla="*/ 2147483647 w 4"/>
                  <a:gd name="T3" fmla="*/ 2147483647 h 5"/>
                  <a:gd name="T4" fmla="*/ 2147483647 w 4"/>
                  <a:gd name="T5" fmla="*/ 0 h 5"/>
                  <a:gd name="T6" fmla="*/ 0 w 4"/>
                  <a:gd name="T7" fmla="*/ 2147483647 h 5"/>
                  <a:gd name="T8" fmla="*/ 0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rgbClr val="6487EB"/>
              </a:solidFill>
              <a:ln w="12700" cmpd="sng">
                <a:solidFill>
                  <a:schemeClr val="tx1"/>
                </a:solidFill>
                <a:prstDash val="solid"/>
                <a:round/>
                <a:headEnd/>
                <a:tailEnd/>
              </a:ln>
            </p:spPr>
            <p:txBody>
              <a:bodyPr/>
              <a:lstStyle/>
              <a:p>
                <a:endParaRPr lang="de-DE"/>
              </a:p>
            </p:txBody>
          </p:sp>
          <p:sp>
            <p:nvSpPr>
              <p:cNvPr id="30947" name="Freeform 80"/>
              <p:cNvSpPr>
                <a:spLocks/>
              </p:cNvSpPr>
              <p:nvPr/>
            </p:nvSpPr>
            <p:spPr bwMode="auto">
              <a:xfrm>
                <a:off x="2128" y="3360"/>
                <a:ext cx="39" cy="34"/>
              </a:xfrm>
              <a:custGeom>
                <a:avLst/>
                <a:gdLst>
                  <a:gd name="T0" fmla="*/ 2147483647 w 8"/>
                  <a:gd name="T1" fmla="*/ 2147483647 h 7"/>
                  <a:gd name="T2" fmla="*/ 2147483647 w 8"/>
                  <a:gd name="T3" fmla="*/ 2147483647 h 7"/>
                  <a:gd name="T4" fmla="*/ 2147483647 w 8"/>
                  <a:gd name="T5" fmla="*/ 2147483647 h 7"/>
                  <a:gd name="T6" fmla="*/ 2147483647 w 8"/>
                  <a:gd name="T7" fmla="*/ 0 h 7"/>
                  <a:gd name="T8" fmla="*/ 0 w 8"/>
                  <a:gd name="T9" fmla="*/ 2147483647 h 7"/>
                  <a:gd name="T10" fmla="*/ 2147483647 w 8"/>
                  <a:gd name="T11" fmla="*/ 2147483647 h 7"/>
                  <a:gd name="T12" fmla="*/ 2147483647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rgbClr val="6487EB"/>
              </a:solidFill>
              <a:ln w="12700" cmpd="sng">
                <a:solidFill>
                  <a:schemeClr val="tx1"/>
                </a:solidFill>
                <a:prstDash val="solid"/>
                <a:round/>
                <a:headEnd/>
                <a:tailEnd/>
              </a:ln>
            </p:spPr>
            <p:txBody>
              <a:bodyPr/>
              <a:lstStyle/>
              <a:p>
                <a:endParaRPr lang="de-DE"/>
              </a:p>
            </p:txBody>
          </p:sp>
        </p:grpSp>
      </p:grpSp>
      <p:sp>
        <p:nvSpPr>
          <p:cNvPr id="30726" name="Text Box 81"/>
          <p:cNvSpPr txBox="1">
            <a:spLocks noChangeArrowheads="1"/>
          </p:cNvSpPr>
          <p:nvPr/>
        </p:nvSpPr>
        <p:spPr bwMode="auto">
          <a:xfrm>
            <a:off x="1897063" y="1390650"/>
            <a:ext cx="695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r>
              <a:rPr lang="en-US" sz="1400" b="1">
                <a:solidFill>
                  <a:srgbClr val="000000"/>
                </a:solidFill>
                <a:latin typeface="Verdana" charset="0"/>
              </a:rPr>
              <a:t>1990</a:t>
            </a:r>
          </a:p>
        </p:txBody>
      </p:sp>
      <p:sp>
        <p:nvSpPr>
          <p:cNvPr id="30727" name="Text Box 82"/>
          <p:cNvSpPr txBox="1">
            <a:spLocks noChangeArrowheads="1"/>
          </p:cNvSpPr>
          <p:nvPr/>
        </p:nvSpPr>
        <p:spPr bwMode="auto">
          <a:xfrm>
            <a:off x="654050" y="5894388"/>
            <a:ext cx="6742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r>
              <a:rPr lang="en-US" sz="1400" b="1">
                <a:solidFill>
                  <a:srgbClr val="000000"/>
                </a:solidFill>
                <a:latin typeface="Arial Narrow" charset="0"/>
              </a:rPr>
              <a:t>No Data          &lt;10%       10%–14     15%–19%           20%–24%          25%–29%           ≥30%</a:t>
            </a:r>
            <a:r>
              <a:rPr lang="en-US" sz="1400">
                <a:solidFill>
                  <a:srgbClr val="000000"/>
                </a:solidFill>
                <a:latin typeface="Arial Narrow" charset="0"/>
              </a:rPr>
              <a:t>  </a:t>
            </a:r>
          </a:p>
        </p:txBody>
      </p:sp>
      <p:sp>
        <p:nvSpPr>
          <p:cNvPr id="30728" name="Rectangle 83"/>
          <p:cNvSpPr>
            <a:spLocks noChangeArrowheads="1"/>
          </p:cNvSpPr>
          <p:nvPr/>
        </p:nvSpPr>
        <p:spPr bwMode="auto">
          <a:xfrm>
            <a:off x="488950" y="5956300"/>
            <a:ext cx="207963" cy="234950"/>
          </a:xfrm>
          <a:prstGeom prst="rect">
            <a:avLst/>
          </a:prstGeom>
          <a:solidFill>
            <a:schemeClr val="bg1"/>
          </a:solidFill>
          <a:ln w="9525">
            <a:solidFill>
              <a:schemeClr val="tx1"/>
            </a:solidFill>
            <a:miter lim="800000"/>
            <a:headEnd/>
            <a:tailEnd/>
          </a:ln>
        </p:spPr>
        <p:txBody>
          <a:bodyPr wrap="none" anchor="ctr"/>
          <a:lstStyle/>
          <a:p>
            <a:pPr eaLnBrk="0" hangingPunct="0"/>
            <a:endParaRPr lang="de-DE">
              <a:solidFill>
                <a:srgbClr val="000000"/>
              </a:solidFill>
            </a:endParaRPr>
          </a:p>
        </p:txBody>
      </p:sp>
      <p:sp>
        <p:nvSpPr>
          <p:cNvPr id="30729" name="Rectangle 84"/>
          <p:cNvSpPr>
            <a:spLocks noChangeArrowheads="1"/>
          </p:cNvSpPr>
          <p:nvPr/>
        </p:nvSpPr>
        <p:spPr bwMode="auto">
          <a:xfrm>
            <a:off x="1347788" y="5953125"/>
            <a:ext cx="207962" cy="234950"/>
          </a:xfrm>
          <a:prstGeom prst="rect">
            <a:avLst/>
          </a:prstGeom>
          <a:solidFill>
            <a:srgbClr val="99CCFF"/>
          </a:solidFill>
          <a:ln w="9525">
            <a:solidFill>
              <a:schemeClr val="tx1"/>
            </a:solidFill>
            <a:miter lim="800000"/>
            <a:headEnd/>
            <a:tailEnd/>
          </a:ln>
        </p:spPr>
        <p:txBody>
          <a:bodyPr wrap="none" anchor="ctr"/>
          <a:lstStyle/>
          <a:p>
            <a:pPr eaLnBrk="0" hangingPunct="0"/>
            <a:endParaRPr lang="de-DE">
              <a:solidFill>
                <a:srgbClr val="000000"/>
              </a:solidFill>
            </a:endParaRPr>
          </a:p>
        </p:txBody>
      </p:sp>
      <p:sp>
        <p:nvSpPr>
          <p:cNvPr id="30730" name="Rectangle 85"/>
          <p:cNvSpPr>
            <a:spLocks noChangeArrowheads="1"/>
          </p:cNvSpPr>
          <p:nvPr/>
        </p:nvSpPr>
        <p:spPr bwMode="auto">
          <a:xfrm>
            <a:off x="2063750" y="5951538"/>
            <a:ext cx="209550" cy="234950"/>
          </a:xfrm>
          <a:prstGeom prst="rect">
            <a:avLst/>
          </a:prstGeom>
          <a:solidFill>
            <a:srgbClr val="6699FF"/>
          </a:solidFill>
          <a:ln w="9525">
            <a:solidFill>
              <a:schemeClr val="tx1"/>
            </a:solidFill>
            <a:miter lim="800000"/>
            <a:headEnd/>
            <a:tailEnd/>
          </a:ln>
        </p:spPr>
        <p:txBody>
          <a:bodyPr wrap="none" anchor="ctr"/>
          <a:lstStyle/>
          <a:p>
            <a:pPr eaLnBrk="0" hangingPunct="0"/>
            <a:endParaRPr lang="de-DE">
              <a:solidFill>
                <a:srgbClr val="000000"/>
              </a:solidFill>
            </a:endParaRPr>
          </a:p>
        </p:txBody>
      </p:sp>
      <p:sp>
        <p:nvSpPr>
          <p:cNvPr id="30731" name="Rectangle 86"/>
          <p:cNvSpPr>
            <a:spLocks noChangeArrowheads="1"/>
          </p:cNvSpPr>
          <p:nvPr/>
        </p:nvSpPr>
        <p:spPr bwMode="auto">
          <a:xfrm>
            <a:off x="3060700" y="5961063"/>
            <a:ext cx="209550" cy="234950"/>
          </a:xfrm>
          <a:prstGeom prst="rect">
            <a:avLst/>
          </a:prstGeom>
          <a:solidFill>
            <a:srgbClr val="0000A0"/>
          </a:solidFill>
          <a:ln w="9525">
            <a:solidFill>
              <a:schemeClr val="tx1"/>
            </a:solidFill>
            <a:miter lim="800000"/>
            <a:headEnd/>
            <a:tailEnd/>
          </a:ln>
        </p:spPr>
        <p:txBody>
          <a:bodyPr wrap="none" anchor="ctr"/>
          <a:lstStyle/>
          <a:p>
            <a:pPr eaLnBrk="0" hangingPunct="0"/>
            <a:endParaRPr lang="de-DE">
              <a:solidFill>
                <a:srgbClr val="000000"/>
              </a:solidFill>
            </a:endParaRPr>
          </a:p>
        </p:txBody>
      </p:sp>
      <p:sp>
        <p:nvSpPr>
          <p:cNvPr id="30732" name="Rectangle 87"/>
          <p:cNvSpPr>
            <a:spLocks noChangeArrowheads="1"/>
          </p:cNvSpPr>
          <p:nvPr/>
        </p:nvSpPr>
        <p:spPr bwMode="auto">
          <a:xfrm>
            <a:off x="4997450" y="5948363"/>
            <a:ext cx="207963" cy="234950"/>
          </a:xfrm>
          <a:prstGeom prst="rect">
            <a:avLst/>
          </a:prstGeom>
          <a:solidFill>
            <a:srgbClr val="ED4213"/>
          </a:solidFill>
          <a:ln w="9525">
            <a:solidFill>
              <a:schemeClr val="tx1"/>
            </a:solidFill>
            <a:miter lim="800000"/>
            <a:headEnd/>
            <a:tailEnd/>
          </a:ln>
        </p:spPr>
        <p:txBody>
          <a:bodyPr wrap="none" anchor="ctr"/>
          <a:lstStyle/>
          <a:p>
            <a:pPr eaLnBrk="0" hangingPunct="0"/>
            <a:endParaRPr lang="de-DE">
              <a:solidFill>
                <a:srgbClr val="000000"/>
              </a:solidFill>
            </a:endParaRPr>
          </a:p>
        </p:txBody>
      </p:sp>
      <p:sp>
        <p:nvSpPr>
          <p:cNvPr id="30733" name="Rectangle 88"/>
          <p:cNvSpPr>
            <a:spLocks noChangeArrowheads="1"/>
          </p:cNvSpPr>
          <p:nvPr/>
        </p:nvSpPr>
        <p:spPr bwMode="auto">
          <a:xfrm>
            <a:off x="4037013" y="5945188"/>
            <a:ext cx="209550" cy="234950"/>
          </a:xfrm>
          <a:prstGeom prst="rect">
            <a:avLst/>
          </a:prstGeom>
          <a:solidFill>
            <a:srgbClr val="FFC66D"/>
          </a:solidFill>
          <a:ln w="9525">
            <a:solidFill>
              <a:schemeClr val="tx1"/>
            </a:solidFill>
            <a:miter lim="800000"/>
            <a:headEnd/>
            <a:tailEnd/>
          </a:ln>
        </p:spPr>
        <p:txBody>
          <a:bodyPr wrap="none" anchor="ctr"/>
          <a:lstStyle/>
          <a:p>
            <a:pPr eaLnBrk="0" hangingPunct="0"/>
            <a:endParaRPr lang="de-DE">
              <a:solidFill>
                <a:srgbClr val="000000"/>
              </a:solidFill>
            </a:endParaRPr>
          </a:p>
        </p:txBody>
      </p:sp>
      <p:sp>
        <p:nvSpPr>
          <p:cNvPr id="30734" name="Rectangle 89"/>
          <p:cNvSpPr>
            <a:spLocks noChangeArrowheads="1"/>
          </p:cNvSpPr>
          <p:nvPr/>
        </p:nvSpPr>
        <p:spPr bwMode="auto">
          <a:xfrm>
            <a:off x="395288" y="5892800"/>
            <a:ext cx="7224712" cy="363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de-DE">
              <a:solidFill>
                <a:srgbClr val="000000"/>
              </a:solidFill>
            </a:endParaRPr>
          </a:p>
        </p:txBody>
      </p:sp>
      <p:sp>
        <p:nvSpPr>
          <p:cNvPr id="30735" name="Rectangle 90" descr="20%"/>
          <p:cNvSpPr>
            <a:spLocks noChangeArrowheads="1"/>
          </p:cNvSpPr>
          <p:nvPr/>
        </p:nvSpPr>
        <p:spPr bwMode="auto">
          <a:xfrm>
            <a:off x="6357938" y="5948363"/>
            <a:ext cx="207962" cy="234950"/>
          </a:xfrm>
          <a:prstGeom prst="rect">
            <a:avLst/>
          </a:prstGeom>
          <a:pattFill prst="pct20">
            <a:fgClr>
              <a:schemeClr val="tx2"/>
            </a:fgClr>
            <a:bgClr>
              <a:srgbClr val="AA1202"/>
            </a:bgClr>
          </a:pattFill>
          <a:ln w="9525">
            <a:solidFill>
              <a:schemeClr val="tx1"/>
            </a:solidFill>
            <a:miter lim="800000"/>
            <a:headEnd/>
            <a:tailEnd/>
          </a:ln>
        </p:spPr>
        <p:txBody>
          <a:bodyPr wrap="none" anchor="ctr"/>
          <a:lstStyle/>
          <a:p>
            <a:pPr eaLnBrk="0" hangingPunct="0"/>
            <a:endParaRPr lang="de-DE">
              <a:solidFill>
                <a:srgbClr val="000000"/>
              </a:solidFill>
            </a:endParaRPr>
          </a:p>
        </p:txBody>
      </p:sp>
      <p:grpSp>
        <p:nvGrpSpPr>
          <p:cNvPr id="30736" name="Group 319"/>
          <p:cNvGrpSpPr>
            <a:grpSpLocks/>
          </p:cNvGrpSpPr>
          <p:nvPr/>
        </p:nvGrpSpPr>
        <p:grpSpPr bwMode="auto">
          <a:xfrm>
            <a:off x="2713038" y="3511550"/>
            <a:ext cx="3316287" cy="1920875"/>
            <a:chOff x="1155700" y="1709738"/>
            <a:chExt cx="6940550" cy="3567112"/>
          </a:xfrm>
        </p:grpSpPr>
        <p:sp>
          <p:nvSpPr>
            <p:cNvPr id="30814" name="Freeform 2"/>
            <p:cNvSpPr>
              <a:spLocks/>
            </p:cNvSpPr>
            <p:nvPr/>
          </p:nvSpPr>
          <p:spPr bwMode="auto">
            <a:xfrm>
              <a:off x="7697788" y="1887538"/>
              <a:ext cx="398462" cy="611187"/>
            </a:xfrm>
            <a:custGeom>
              <a:avLst/>
              <a:gdLst>
                <a:gd name="T0" fmla="*/ 2147483647 w 49"/>
                <a:gd name="T1" fmla="*/ 2147483647 h 79"/>
                <a:gd name="T2" fmla="*/ 2147483647 w 49"/>
                <a:gd name="T3" fmla="*/ 2147483647 h 79"/>
                <a:gd name="T4" fmla="*/ 2147483647 w 49"/>
                <a:gd name="T5" fmla="*/ 2147483647 h 79"/>
                <a:gd name="T6" fmla="*/ 2147483647 w 49"/>
                <a:gd name="T7" fmla="*/ 2147483647 h 79"/>
                <a:gd name="T8" fmla="*/ 2147483647 w 49"/>
                <a:gd name="T9" fmla="*/ 2147483647 h 79"/>
                <a:gd name="T10" fmla="*/ 2147483647 w 49"/>
                <a:gd name="T11" fmla="*/ 2147483647 h 79"/>
                <a:gd name="T12" fmla="*/ 2147483647 w 49"/>
                <a:gd name="T13" fmla="*/ 2147483647 h 79"/>
                <a:gd name="T14" fmla="*/ 2147483647 w 49"/>
                <a:gd name="T15" fmla="*/ 2147483647 h 79"/>
                <a:gd name="T16" fmla="*/ 2147483647 w 49"/>
                <a:gd name="T17" fmla="*/ 2147483647 h 79"/>
                <a:gd name="T18" fmla="*/ 2147483647 w 49"/>
                <a:gd name="T19" fmla="*/ 2147483647 h 79"/>
                <a:gd name="T20" fmla="*/ 2147483647 w 49"/>
                <a:gd name="T21" fmla="*/ 2147483647 h 79"/>
                <a:gd name="T22" fmla="*/ 2147483647 w 49"/>
                <a:gd name="T23" fmla="*/ 2147483647 h 79"/>
                <a:gd name="T24" fmla="*/ 2147483647 w 49"/>
                <a:gd name="T25" fmla="*/ 2147483647 h 79"/>
                <a:gd name="T26" fmla="*/ 2147483647 w 49"/>
                <a:gd name="T27" fmla="*/ 2147483647 h 79"/>
                <a:gd name="T28" fmla="*/ 2147483647 w 49"/>
                <a:gd name="T29" fmla="*/ 2147483647 h 79"/>
                <a:gd name="T30" fmla="*/ 2147483647 w 49"/>
                <a:gd name="T31" fmla="*/ 2147483647 h 79"/>
                <a:gd name="T32" fmla="*/ 2147483647 w 49"/>
                <a:gd name="T33" fmla="*/ 2147483647 h 79"/>
                <a:gd name="T34" fmla="*/ 2147483647 w 49"/>
                <a:gd name="T35" fmla="*/ 2147483647 h 79"/>
                <a:gd name="T36" fmla="*/ 2147483647 w 49"/>
                <a:gd name="T37" fmla="*/ 2147483647 h 79"/>
                <a:gd name="T38" fmla="*/ 2147483647 w 49"/>
                <a:gd name="T39" fmla="*/ 2147483647 h 79"/>
                <a:gd name="T40" fmla="*/ 2147483647 w 49"/>
                <a:gd name="T41" fmla="*/ 2147483647 h 79"/>
                <a:gd name="T42" fmla="*/ 2147483647 w 49"/>
                <a:gd name="T43" fmla="*/ 2147483647 h 79"/>
                <a:gd name="T44" fmla="*/ 2147483647 w 49"/>
                <a:gd name="T45" fmla="*/ 2147483647 h 79"/>
                <a:gd name="T46" fmla="*/ 2147483647 w 49"/>
                <a:gd name="T47" fmla="*/ 2147483647 h 79"/>
                <a:gd name="T48" fmla="*/ 2147483647 w 49"/>
                <a:gd name="T49" fmla="*/ 2147483647 h 79"/>
                <a:gd name="T50" fmla="*/ 2147483647 w 49"/>
                <a:gd name="T51" fmla="*/ 2147483647 h 79"/>
                <a:gd name="T52" fmla="*/ 2147483647 w 49"/>
                <a:gd name="T53" fmla="*/ 2147483647 h 79"/>
                <a:gd name="T54" fmla="*/ 2147483647 w 49"/>
                <a:gd name="T55" fmla="*/ 2147483647 h 79"/>
                <a:gd name="T56" fmla="*/ 2147483647 w 49"/>
                <a:gd name="T57" fmla="*/ 2147483647 h 79"/>
                <a:gd name="T58" fmla="*/ 2147483647 w 49"/>
                <a:gd name="T59" fmla="*/ 2147483647 h 79"/>
                <a:gd name="T60" fmla="*/ 2147483647 w 49"/>
                <a:gd name="T61" fmla="*/ 2147483647 h 79"/>
                <a:gd name="T62" fmla="*/ 2147483647 w 49"/>
                <a:gd name="T63" fmla="*/ 2147483647 h 79"/>
                <a:gd name="T64" fmla="*/ 2147483647 w 49"/>
                <a:gd name="T65" fmla="*/ 2147483647 h 79"/>
                <a:gd name="T66" fmla="*/ 2147483647 w 49"/>
                <a:gd name="T67" fmla="*/ 2147483647 h 79"/>
                <a:gd name="T68" fmla="*/ 2147483647 w 49"/>
                <a:gd name="T69" fmla="*/ 2147483647 h 79"/>
                <a:gd name="T70" fmla="*/ 2147483647 w 49"/>
                <a:gd name="T71" fmla="*/ 2147483647 h 79"/>
                <a:gd name="T72" fmla="*/ 2147483647 w 49"/>
                <a:gd name="T73" fmla="*/ 2147483647 h 79"/>
                <a:gd name="T74" fmla="*/ 2147483647 w 49"/>
                <a:gd name="T75" fmla="*/ 2147483647 h 79"/>
                <a:gd name="T76" fmla="*/ 2147483647 w 49"/>
                <a:gd name="T77" fmla="*/ 2147483647 h 79"/>
                <a:gd name="T78" fmla="*/ 2147483647 w 49"/>
                <a:gd name="T79" fmla="*/ 0 h 79"/>
                <a:gd name="T80" fmla="*/ 2147483647 w 49"/>
                <a:gd name="T81" fmla="*/ 0 h 79"/>
                <a:gd name="T82" fmla="*/ 2147483647 w 49"/>
                <a:gd name="T83" fmla="*/ 2147483647 h 79"/>
                <a:gd name="T84" fmla="*/ 2147483647 w 49"/>
                <a:gd name="T85" fmla="*/ 2147483647 h 79"/>
                <a:gd name="T86" fmla="*/ 2147483647 w 49"/>
                <a:gd name="T87" fmla="*/ 2147483647 h 79"/>
                <a:gd name="T88" fmla="*/ 2147483647 w 49"/>
                <a:gd name="T89" fmla="*/ 2147483647 h 79"/>
                <a:gd name="T90" fmla="*/ 2147483647 w 49"/>
                <a:gd name="T91" fmla="*/ 2147483647 h 79"/>
                <a:gd name="T92" fmla="*/ 2147483647 w 49"/>
                <a:gd name="T93" fmla="*/ 2147483647 h 79"/>
                <a:gd name="T94" fmla="*/ 2147483647 w 49"/>
                <a:gd name="T95" fmla="*/ 2147483647 h 79"/>
                <a:gd name="T96" fmla="*/ 2147483647 w 49"/>
                <a:gd name="T97" fmla="*/ 2147483647 h 79"/>
                <a:gd name="T98" fmla="*/ 2147483647 w 49"/>
                <a:gd name="T99" fmla="*/ 2147483647 h 79"/>
                <a:gd name="T100" fmla="*/ 2147483647 w 49"/>
                <a:gd name="T101" fmla="*/ 2147483647 h 79"/>
                <a:gd name="T102" fmla="*/ 2147483647 w 49"/>
                <a:gd name="T103" fmla="*/ 2147483647 h 79"/>
                <a:gd name="T104" fmla="*/ 2147483647 w 49"/>
                <a:gd name="T105" fmla="*/ 2147483647 h 79"/>
                <a:gd name="T106" fmla="*/ 2147483647 w 49"/>
                <a:gd name="T107" fmla="*/ 2147483647 h 79"/>
                <a:gd name="T108" fmla="*/ 2147483647 w 49"/>
                <a:gd name="T109" fmla="*/ 2147483647 h 79"/>
                <a:gd name="T110" fmla="*/ 2147483647 w 49"/>
                <a:gd name="T111" fmla="*/ 2147483647 h 79"/>
                <a:gd name="T112" fmla="*/ 0 w 49"/>
                <a:gd name="T113" fmla="*/ 2147483647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rgbClr val="ED4213"/>
            </a:solidFill>
            <a:ln w="12700" cmpd="sng">
              <a:solidFill>
                <a:schemeClr val="tx1"/>
              </a:solidFill>
              <a:prstDash val="solid"/>
              <a:round/>
              <a:headEnd/>
              <a:tailEnd/>
            </a:ln>
          </p:spPr>
          <p:txBody>
            <a:bodyPr/>
            <a:lstStyle/>
            <a:p>
              <a:endParaRPr lang="de-DE"/>
            </a:p>
          </p:txBody>
        </p:sp>
        <p:sp>
          <p:nvSpPr>
            <p:cNvPr id="30815" name="Freeform 3"/>
            <p:cNvSpPr>
              <a:spLocks/>
            </p:cNvSpPr>
            <p:nvPr/>
          </p:nvSpPr>
          <p:spPr bwMode="auto">
            <a:xfrm>
              <a:off x="2636838" y="1709738"/>
              <a:ext cx="730250" cy="511175"/>
            </a:xfrm>
            <a:custGeom>
              <a:avLst/>
              <a:gdLst>
                <a:gd name="T0" fmla="*/ 2147483647 w 90"/>
                <a:gd name="T1" fmla="*/ 2147483647 h 66"/>
                <a:gd name="T2" fmla="*/ 0 w 90"/>
                <a:gd name="T3" fmla="*/ 2147483647 h 66"/>
                <a:gd name="T4" fmla="*/ 2147483647 w 90"/>
                <a:gd name="T5" fmla="*/ 2147483647 h 66"/>
                <a:gd name="T6" fmla="*/ 2147483647 w 90"/>
                <a:gd name="T7" fmla="*/ 2147483647 h 66"/>
                <a:gd name="T8" fmla="*/ 2147483647 w 90"/>
                <a:gd name="T9" fmla="*/ 2147483647 h 66"/>
                <a:gd name="T10" fmla="*/ 2147483647 w 90"/>
                <a:gd name="T11" fmla="*/ 2147483647 h 66"/>
                <a:gd name="T12" fmla="*/ 2147483647 w 90"/>
                <a:gd name="T13" fmla="*/ 2147483647 h 66"/>
                <a:gd name="T14" fmla="*/ 2147483647 w 90"/>
                <a:gd name="T15" fmla="*/ 2147483647 h 66"/>
                <a:gd name="T16" fmla="*/ 2147483647 w 90"/>
                <a:gd name="T17" fmla="*/ 2147483647 h 66"/>
                <a:gd name="T18" fmla="*/ 2147483647 w 90"/>
                <a:gd name="T19" fmla="*/ 2147483647 h 66"/>
                <a:gd name="T20" fmla="*/ 2147483647 w 90"/>
                <a:gd name="T21" fmla="*/ 2147483647 h 66"/>
                <a:gd name="T22" fmla="*/ 2147483647 w 90"/>
                <a:gd name="T23" fmla="*/ 2147483647 h 66"/>
                <a:gd name="T24" fmla="*/ 2147483647 w 90"/>
                <a:gd name="T25" fmla="*/ 2147483647 h 66"/>
                <a:gd name="T26" fmla="*/ 2147483647 w 90"/>
                <a:gd name="T27" fmla="*/ 2147483647 h 66"/>
                <a:gd name="T28" fmla="*/ 2147483647 w 90"/>
                <a:gd name="T29" fmla="*/ 2147483647 h 66"/>
                <a:gd name="T30" fmla="*/ 2147483647 w 90"/>
                <a:gd name="T31" fmla="*/ 2147483647 h 66"/>
                <a:gd name="T32" fmla="*/ 2147483647 w 90"/>
                <a:gd name="T33" fmla="*/ 2147483647 h 66"/>
                <a:gd name="T34" fmla="*/ 2147483647 w 90"/>
                <a:gd name="T35" fmla="*/ 2147483647 h 66"/>
                <a:gd name="T36" fmla="*/ 2147483647 w 90"/>
                <a:gd name="T37" fmla="*/ 2147483647 h 66"/>
                <a:gd name="T38" fmla="*/ 2147483647 w 90"/>
                <a:gd name="T39" fmla="*/ 2147483647 h 66"/>
                <a:gd name="T40" fmla="*/ 2147483647 w 90"/>
                <a:gd name="T41" fmla="*/ 2147483647 h 66"/>
                <a:gd name="T42" fmla="*/ 2147483647 w 90"/>
                <a:gd name="T43" fmla="*/ 2147483647 h 66"/>
                <a:gd name="T44" fmla="*/ 2147483647 w 90"/>
                <a:gd name="T45" fmla="*/ 2147483647 h 66"/>
                <a:gd name="T46" fmla="*/ 2147483647 w 90"/>
                <a:gd name="T47" fmla="*/ 2147483647 h 66"/>
                <a:gd name="T48" fmla="*/ 2147483647 w 90"/>
                <a:gd name="T49" fmla="*/ 2147483647 h 66"/>
                <a:gd name="T50" fmla="*/ 2147483647 w 90"/>
                <a:gd name="T51" fmla="*/ 2147483647 h 66"/>
                <a:gd name="T52" fmla="*/ 2147483647 w 90"/>
                <a:gd name="T53" fmla="*/ 2147483647 h 66"/>
                <a:gd name="T54" fmla="*/ 2147483647 w 90"/>
                <a:gd name="T55" fmla="*/ 2147483647 h 66"/>
                <a:gd name="T56" fmla="*/ 2147483647 w 90"/>
                <a:gd name="T57" fmla="*/ 2147483647 h 66"/>
                <a:gd name="T58" fmla="*/ 2147483647 w 90"/>
                <a:gd name="T59" fmla="*/ 2147483647 h 66"/>
                <a:gd name="T60" fmla="*/ 2147483647 w 90"/>
                <a:gd name="T61" fmla="*/ 2147483647 h 66"/>
                <a:gd name="T62" fmla="*/ 2147483647 w 90"/>
                <a:gd name="T63" fmla="*/ 2147483647 h 66"/>
                <a:gd name="T64" fmla="*/ 2147483647 w 90"/>
                <a:gd name="T65" fmla="*/ 2147483647 h 66"/>
                <a:gd name="T66" fmla="*/ 2147483647 w 90"/>
                <a:gd name="T67" fmla="*/ 2147483647 h 66"/>
                <a:gd name="T68" fmla="*/ 2147483647 w 90"/>
                <a:gd name="T69" fmla="*/ 2147483647 h 66"/>
                <a:gd name="T70" fmla="*/ 2147483647 w 90"/>
                <a:gd name="T71" fmla="*/ 2147483647 h 66"/>
                <a:gd name="T72" fmla="*/ 2147483647 w 90"/>
                <a:gd name="T73" fmla="*/ 0 h 66"/>
                <a:gd name="T74" fmla="*/ 2147483647 w 90"/>
                <a:gd name="T75" fmla="*/ 2147483647 h 66"/>
                <a:gd name="T76" fmla="*/ 2147483647 w 90"/>
                <a:gd name="T77" fmla="*/ 2147483647 h 66"/>
                <a:gd name="T78" fmla="*/ 2147483647 w 90"/>
                <a:gd name="T79" fmla="*/ 2147483647 h 66"/>
                <a:gd name="T80" fmla="*/ 2147483647 w 90"/>
                <a:gd name="T81" fmla="*/ 2147483647 h 66"/>
                <a:gd name="T82" fmla="*/ 2147483647 w 90"/>
                <a:gd name="T83" fmla="*/ 2147483647 h 66"/>
                <a:gd name="T84" fmla="*/ 2147483647 w 90"/>
                <a:gd name="T85" fmla="*/ 2147483647 h 66"/>
                <a:gd name="T86" fmla="*/ 2147483647 w 90"/>
                <a:gd name="T87" fmla="*/ 2147483647 h 66"/>
                <a:gd name="T88" fmla="*/ 2147483647 w 90"/>
                <a:gd name="T89" fmla="*/ 2147483647 h 66"/>
                <a:gd name="T90" fmla="*/ 2147483647 w 90"/>
                <a:gd name="T91" fmla="*/ 2147483647 h 66"/>
                <a:gd name="T92" fmla="*/ 2147483647 w 90"/>
                <a:gd name="T93" fmla="*/ 2147483647 h 66"/>
                <a:gd name="T94" fmla="*/ 2147483647 w 90"/>
                <a:gd name="T95" fmla="*/ 2147483647 h 66"/>
                <a:gd name="T96" fmla="*/ 2147483647 w 90"/>
                <a:gd name="T97" fmla="*/ 2147483647 h 66"/>
                <a:gd name="T98" fmla="*/ 2147483647 w 90"/>
                <a:gd name="T99" fmla="*/ 2147483647 h 66"/>
                <a:gd name="T100" fmla="*/ 2147483647 w 90"/>
                <a:gd name="T101" fmla="*/ 2147483647 h 66"/>
                <a:gd name="T102" fmla="*/ 2147483647 w 90"/>
                <a:gd name="T103" fmla="*/ 2147483647 h 66"/>
                <a:gd name="T104" fmla="*/ 2147483647 w 90"/>
                <a:gd name="T105" fmla="*/ 2147483647 h 66"/>
                <a:gd name="T106" fmla="*/ 2147483647 w 90"/>
                <a:gd name="T107" fmla="*/ 2147483647 h 66"/>
                <a:gd name="T108" fmla="*/ 2147483647 w 90"/>
                <a:gd name="T109" fmla="*/ 2147483647 h 66"/>
                <a:gd name="T110" fmla="*/ 2147483647 w 90"/>
                <a:gd name="T111" fmla="*/ 2147483647 h 66"/>
                <a:gd name="T112" fmla="*/ 2147483647 w 90"/>
                <a:gd name="T113" fmla="*/ 2147483647 h 66"/>
                <a:gd name="T114" fmla="*/ 2147483647 w 90"/>
                <a:gd name="T115" fmla="*/ 2147483647 h 66"/>
                <a:gd name="T116" fmla="*/ 2147483647 w 90"/>
                <a:gd name="T117" fmla="*/ 2147483647 h 66"/>
                <a:gd name="T118" fmla="*/ 2147483647 w 90"/>
                <a:gd name="T119" fmla="*/ 2147483647 h 66"/>
                <a:gd name="T120" fmla="*/ 2147483647 w 90"/>
                <a:gd name="T121" fmla="*/ 2147483647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rgbClr val="ED4213"/>
            </a:solidFill>
            <a:ln w="12700" cmpd="sng">
              <a:solidFill>
                <a:schemeClr val="tx1"/>
              </a:solidFill>
              <a:prstDash val="solid"/>
              <a:round/>
              <a:headEnd/>
              <a:tailEnd/>
            </a:ln>
          </p:spPr>
          <p:txBody>
            <a:bodyPr/>
            <a:lstStyle/>
            <a:p>
              <a:endParaRPr lang="de-DE"/>
            </a:p>
          </p:txBody>
        </p:sp>
        <p:sp>
          <p:nvSpPr>
            <p:cNvPr id="30816" name="Freeform 4"/>
            <p:cNvSpPr>
              <a:spLocks/>
            </p:cNvSpPr>
            <p:nvPr/>
          </p:nvSpPr>
          <p:spPr bwMode="auto">
            <a:xfrm>
              <a:off x="3157538" y="1833563"/>
              <a:ext cx="658812" cy="1006475"/>
            </a:xfrm>
            <a:custGeom>
              <a:avLst/>
              <a:gdLst>
                <a:gd name="T0" fmla="*/ 2147483647 w 81"/>
                <a:gd name="T1" fmla="*/ 2147483647 h 130"/>
                <a:gd name="T2" fmla="*/ 2147483647 w 81"/>
                <a:gd name="T3" fmla="*/ 2147483647 h 130"/>
                <a:gd name="T4" fmla="*/ 2147483647 w 81"/>
                <a:gd name="T5" fmla="*/ 2147483647 h 130"/>
                <a:gd name="T6" fmla="*/ 2147483647 w 81"/>
                <a:gd name="T7" fmla="*/ 2147483647 h 130"/>
                <a:gd name="T8" fmla="*/ 2147483647 w 81"/>
                <a:gd name="T9" fmla="*/ 2147483647 h 130"/>
                <a:gd name="T10" fmla="*/ 2147483647 w 81"/>
                <a:gd name="T11" fmla="*/ 2147483647 h 130"/>
                <a:gd name="T12" fmla="*/ 2147483647 w 81"/>
                <a:gd name="T13" fmla="*/ 2147483647 h 130"/>
                <a:gd name="T14" fmla="*/ 2147483647 w 81"/>
                <a:gd name="T15" fmla="*/ 2147483647 h 130"/>
                <a:gd name="T16" fmla="*/ 2147483647 w 81"/>
                <a:gd name="T17" fmla="*/ 2147483647 h 130"/>
                <a:gd name="T18" fmla="*/ 2147483647 w 81"/>
                <a:gd name="T19" fmla="*/ 2147483647 h 130"/>
                <a:gd name="T20" fmla="*/ 2147483647 w 81"/>
                <a:gd name="T21" fmla="*/ 2147483647 h 130"/>
                <a:gd name="T22" fmla="*/ 2147483647 w 81"/>
                <a:gd name="T23" fmla="*/ 2147483647 h 130"/>
                <a:gd name="T24" fmla="*/ 2147483647 w 81"/>
                <a:gd name="T25" fmla="*/ 2147483647 h 130"/>
                <a:gd name="T26" fmla="*/ 2147483647 w 81"/>
                <a:gd name="T27" fmla="*/ 2147483647 h 130"/>
                <a:gd name="T28" fmla="*/ 2147483647 w 81"/>
                <a:gd name="T29" fmla="*/ 0 h 130"/>
                <a:gd name="T30" fmla="*/ 2147483647 w 81"/>
                <a:gd name="T31" fmla="*/ 2147483647 h 130"/>
                <a:gd name="T32" fmla="*/ 2147483647 w 81"/>
                <a:gd name="T33" fmla="*/ 2147483647 h 130"/>
                <a:gd name="T34" fmla="*/ 2147483647 w 81"/>
                <a:gd name="T35" fmla="*/ 2147483647 h 130"/>
                <a:gd name="T36" fmla="*/ 2147483647 w 81"/>
                <a:gd name="T37" fmla="*/ 2147483647 h 130"/>
                <a:gd name="T38" fmla="*/ 2147483647 w 81"/>
                <a:gd name="T39" fmla="*/ 2147483647 h 130"/>
                <a:gd name="T40" fmla="*/ 2147483647 w 81"/>
                <a:gd name="T41" fmla="*/ 2147483647 h 130"/>
                <a:gd name="T42" fmla="*/ 2147483647 w 81"/>
                <a:gd name="T43" fmla="*/ 2147483647 h 130"/>
                <a:gd name="T44" fmla="*/ 2147483647 w 81"/>
                <a:gd name="T45" fmla="*/ 2147483647 h 130"/>
                <a:gd name="T46" fmla="*/ 2147483647 w 81"/>
                <a:gd name="T47" fmla="*/ 2147483647 h 130"/>
                <a:gd name="T48" fmla="*/ 2147483647 w 81"/>
                <a:gd name="T49" fmla="*/ 2147483647 h 130"/>
                <a:gd name="T50" fmla="*/ 2147483647 w 81"/>
                <a:gd name="T51" fmla="*/ 2147483647 h 130"/>
                <a:gd name="T52" fmla="*/ 2147483647 w 81"/>
                <a:gd name="T53" fmla="*/ 2147483647 h 130"/>
                <a:gd name="T54" fmla="*/ 2147483647 w 81"/>
                <a:gd name="T55" fmla="*/ 2147483647 h 130"/>
                <a:gd name="T56" fmla="*/ 2147483647 w 81"/>
                <a:gd name="T57" fmla="*/ 2147483647 h 130"/>
                <a:gd name="T58" fmla="*/ 2147483647 w 81"/>
                <a:gd name="T59" fmla="*/ 2147483647 h 130"/>
                <a:gd name="T60" fmla="*/ 2147483647 w 81"/>
                <a:gd name="T61" fmla="*/ 2147483647 h 130"/>
                <a:gd name="T62" fmla="*/ 2147483647 w 81"/>
                <a:gd name="T63" fmla="*/ 2147483647 h 130"/>
                <a:gd name="T64" fmla="*/ 2147483647 w 81"/>
                <a:gd name="T65" fmla="*/ 2147483647 h 130"/>
                <a:gd name="T66" fmla="*/ 2147483647 w 81"/>
                <a:gd name="T67" fmla="*/ 2147483647 h 130"/>
                <a:gd name="T68" fmla="*/ 2147483647 w 81"/>
                <a:gd name="T69" fmla="*/ 2147483647 h 130"/>
                <a:gd name="T70" fmla="*/ 2147483647 w 81"/>
                <a:gd name="T71" fmla="*/ 2147483647 h 130"/>
                <a:gd name="T72" fmla="*/ 2147483647 w 81"/>
                <a:gd name="T73" fmla="*/ 2147483647 h 130"/>
                <a:gd name="T74" fmla="*/ 2147483647 w 81"/>
                <a:gd name="T75" fmla="*/ 2147483647 h 130"/>
                <a:gd name="T76" fmla="*/ 2147483647 w 81"/>
                <a:gd name="T77" fmla="*/ 2147483647 h 130"/>
                <a:gd name="T78" fmla="*/ 2147483647 w 81"/>
                <a:gd name="T79" fmla="*/ 2147483647 h 130"/>
                <a:gd name="T80" fmla="*/ 2147483647 w 81"/>
                <a:gd name="T81" fmla="*/ 2147483647 h 130"/>
                <a:gd name="T82" fmla="*/ 2147483647 w 81"/>
                <a:gd name="T83" fmla="*/ 2147483647 h 130"/>
                <a:gd name="T84" fmla="*/ 2147483647 w 81"/>
                <a:gd name="T85" fmla="*/ 2147483647 h 130"/>
                <a:gd name="T86" fmla="*/ 2147483647 w 81"/>
                <a:gd name="T87" fmla="*/ 2147483647 h 130"/>
                <a:gd name="T88" fmla="*/ 2147483647 w 81"/>
                <a:gd name="T89" fmla="*/ 2147483647 h 130"/>
                <a:gd name="T90" fmla="*/ 2147483647 w 81"/>
                <a:gd name="T91" fmla="*/ 2147483647 h 130"/>
                <a:gd name="T92" fmla="*/ 2147483647 w 81"/>
                <a:gd name="T93" fmla="*/ 2147483647 h 130"/>
                <a:gd name="T94" fmla="*/ 2147483647 w 81"/>
                <a:gd name="T95" fmla="*/ 2147483647 h 130"/>
                <a:gd name="T96" fmla="*/ 0 w 81"/>
                <a:gd name="T97" fmla="*/ 2147483647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ED4213"/>
            </a:solidFill>
            <a:ln w="12700" cmpd="sng">
              <a:solidFill>
                <a:schemeClr val="tx1"/>
              </a:solidFill>
              <a:prstDash val="solid"/>
              <a:round/>
              <a:headEnd/>
              <a:tailEnd/>
            </a:ln>
          </p:spPr>
          <p:txBody>
            <a:bodyPr/>
            <a:lstStyle/>
            <a:p>
              <a:endParaRPr lang="de-DE"/>
            </a:p>
          </p:txBody>
        </p:sp>
        <p:sp>
          <p:nvSpPr>
            <p:cNvPr id="30817" name="Freeform 5"/>
            <p:cNvSpPr>
              <a:spLocks/>
            </p:cNvSpPr>
            <p:nvPr/>
          </p:nvSpPr>
          <p:spPr bwMode="auto">
            <a:xfrm>
              <a:off x="3435350" y="1857375"/>
              <a:ext cx="1120775" cy="673100"/>
            </a:xfrm>
            <a:custGeom>
              <a:avLst/>
              <a:gdLst>
                <a:gd name="T0" fmla="*/ 2147483647 w 138"/>
                <a:gd name="T1" fmla="*/ 2147483647 h 87"/>
                <a:gd name="T2" fmla="*/ 2147483647 w 138"/>
                <a:gd name="T3" fmla="*/ 2147483647 h 87"/>
                <a:gd name="T4" fmla="*/ 2147483647 w 138"/>
                <a:gd name="T5" fmla="*/ 2147483647 h 87"/>
                <a:gd name="T6" fmla="*/ 2147483647 w 138"/>
                <a:gd name="T7" fmla="*/ 2147483647 h 87"/>
                <a:gd name="T8" fmla="*/ 2147483647 w 138"/>
                <a:gd name="T9" fmla="*/ 2147483647 h 87"/>
                <a:gd name="T10" fmla="*/ 2147483647 w 138"/>
                <a:gd name="T11" fmla="*/ 2147483647 h 87"/>
                <a:gd name="T12" fmla="*/ 2147483647 w 138"/>
                <a:gd name="T13" fmla="*/ 2147483647 h 87"/>
                <a:gd name="T14" fmla="*/ 2147483647 w 138"/>
                <a:gd name="T15" fmla="*/ 2147483647 h 87"/>
                <a:gd name="T16" fmla="*/ 2147483647 w 138"/>
                <a:gd name="T17" fmla="*/ 2147483647 h 87"/>
                <a:gd name="T18" fmla="*/ 2147483647 w 138"/>
                <a:gd name="T19" fmla="*/ 2147483647 h 87"/>
                <a:gd name="T20" fmla="*/ 2147483647 w 138"/>
                <a:gd name="T21" fmla="*/ 2147483647 h 87"/>
                <a:gd name="T22" fmla="*/ 2147483647 w 138"/>
                <a:gd name="T23" fmla="*/ 2147483647 h 87"/>
                <a:gd name="T24" fmla="*/ 2147483647 w 138"/>
                <a:gd name="T25" fmla="*/ 2147483647 h 87"/>
                <a:gd name="T26" fmla="*/ 2147483647 w 138"/>
                <a:gd name="T27" fmla="*/ 2147483647 h 87"/>
                <a:gd name="T28" fmla="*/ 2147483647 w 138"/>
                <a:gd name="T29" fmla="*/ 2147483647 h 87"/>
                <a:gd name="T30" fmla="*/ 2147483647 w 138"/>
                <a:gd name="T31" fmla="*/ 2147483647 h 87"/>
                <a:gd name="T32" fmla="*/ 2147483647 w 138"/>
                <a:gd name="T33" fmla="*/ 2147483647 h 87"/>
                <a:gd name="T34" fmla="*/ 2147483647 w 138"/>
                <a:gd name="T35" fmla="*/ 2147483647 h 87"/>
                <a:gd name="T36" fmla="*/ 2147483647 w 138"/>
                <a:gd name="T37" fmla="*/ 2147483647 h 87"/>
                <a:gd name="T38" fmla="*/ 2147483647 w 138"/>
                <a:gd name="T39" fmla="*/ 2147483647 h 87"/>
                <a:gd name="T40" fmla="*/ 2147483647 w 138"/>
                <a:gd name="T41" fmla="*/ 2147483647 h 87"/>
                <a:gd name="T42" fmla="*/ 2147483647 w 138"/>
                <a:gd name="T43" fmla="*/ 2147483647 h 87"/>
                <a:gd name="T44" fmla="*/ 2147483647 w 138"/>
                <a:gd name="T45" fmla="*/ 2147483647 h 87"/>
                <a:gd name="T46" fmla="*/ 2147483647 w 138"/>
                <a:gd name="T47" fmla="*/ 2147483647 h 87"/>
                <a:gd name="T48" fmla="*/ 2147483647 w 138"/>
                <a:gd name="T49" fmla="*/ 2147483647 h 87"/>
                <a:gd name="T50" fmla="*/ 2147483647 w 138"/>
                <a:gd name="T51" fmla="*/ 2147483647 h 87"/>
                <a:gd name="T52" fmla="*/ 2147483647 w 138"/>
                <a:gd name="T53" fmla="*/ 2147483647 h 87"/>
                <a:gd name="T54" fmla="*/ 2147483647 w 138"/>
                <a:gd name="T55" fmla="*/ 2147483647 h 87"/>
                <a:gd name="T56" fmla="*/ 2147483647 w 138"/>
                <a:gd name="T57" fmla="*/ 2147483647 h 87"/>
                <a:gd name="T58" fmla="*/ 2147483647 w 138"/>
                <a:gd name="T59" fmla="*/ 2147483647 h 87"/>
                <a:gd name="T60" fmla="*/ 2147483647 w 138"/>
                <a:gd name="T61" fmla="*/ 2147483647 h 87"/>
                <a:gd name="T62" fmla="*/ 2147483647 w 138"/>
                <a:gd name="T63" fmla="*/ 2147483647 h 87"/>
                <a:gd name="T64" fmla="*/ 2147483647 w 138"/>
                <a:gd name="T65" fmla="*/ 0 h 87"/>
                <a:gd name="T66" fmla="*/ 2147483647 w 138"/>
                <a:gd name="T67" fmla="*/ 2147483647 h 87"/>
                <a:gd name="T68" fmla="*/ 2147483647 w 138"/>
                <a:gd name="T69" fmla="*/ 2147483647 h 87"/>
                <a:gd name="T70" fmla="*/ 2147483647 w 13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18" name="Freeform 6"/>
            <p:cNvSpPr>
              <a:spLocks/>
            </p:cNvSpPr>
            <p:nvPr/>
          </p:nvSpPr>
          <p:spPr bwMode="auto">
            <a:xfrm>
              <a:off x="4514850" y="2003425"/>
              <a:ext cx="723900" cy="427038"/>
            </a:xfrm>
            <a:custGeom>
              <a:avLst/>
              <a:gdLst>
                <a:gd name="T0" fmla="*/ 0 w 89"/>
                <a:gd name="T1" fmla="*/ 2147483647 h 55"/>
                <a:gd name="T2" fmla="*/ 2147483647 w 89"/>
                <a:gd name="T3" fmla="*/ 0 h 55"/>
                <a:gd name="T4" fmla="*/ 2147483647 w 89"/>
                <a:gd name="T5" fmla="*/ 2147483647 h 55"/>
                <a:gd name="T6" fmla="*/ 2147483647 w 89"/>
                <a:gd name="T7" fmla="*/ 2147483647 h 55"/>
                <a:gd name="T8" fmla="*/ 2147483647 w 89"/>
                <a:gd name="T9" fmla="*/ 2147483647 h 55"/>
                <a:gd name="T10" fmla="*/ 2147483647 w 89"/>
                <a:gd name="T11" fmla="*/ 2147483647 h 55"/>
                <a:gd name="T12" fmla="*/ 2147483647 w 89"/>
                <a:gd name="T13" fmla="*/ 2147483647 h 55"/>
                <a:gd name="T14" fmla="*/ 2147483647 w 89"/>
                <a:gd name="T15" fmla="*/ 2147483647 h 55"/>
                <a:gd name="T16" fmla="*/ 2147483647 w 89"/>
                <a:gd name="T17" fmla="*/ 2147483647 h 55"/>
                <a:gd name="T18" fmla="*/ 2147483647 w 89"/>
                <a:gd name="T19" fmla="*/ 2147483647 h 55"/>
                <a:gd name="T20" fmla="*/ 2147483647 w 89"/>
                <a:gd name="T21" fmla="*/ 2147483647 h 55"/>
                <a:gd name="T22" fmla="*/ 2147483647 w 89"/>
                <a:gd name="T23" fmla="*/ 2147483647 h 55"/>
                <a:gd name="T24" fmla="*/ 2147483647 w 89"/>
                <a:gd name="T25" fmla="*/ 2147483647 h 55"/>
                <a:gd name="T26" fmla="*/ 2147483647 w 89"/>
                <a:gd name="T27" fmla="*/ 2147483647 h 55"/>
                <a:gd name="T28" fmla="*/ 2147483647 w 89"/>
                <a:gd name="T29" fmla="*/ 2147483647 h 55"/>
                <a:gd name="T30" fmla="*/ 2147483647 w 89"/>
                <a:gd name="T31" fmla="*/ 2147483647 h 55"/>
                <a:gd name="T32" fmla="*/ 2147483647 w 89"/>
                <a:gd name="T33" fmla="*/ 2147483647 h 55"/>
                <a:gd name="T34" fmla="*/ 2147483647 w 89"/>
                <a:gd name="T35" fmla="*/ 2147483647 h 55"/>
                <a:gd name="T36" fmla="*/ 2147483647 w 89"/>
                <a:gd name="T37" fmla="*/ 2147483647 h 55"/>
                <a:gd name="T38" fmla="*/ 0 w 89"/>
                <a:gd name="T39" fmla="*/ 2147483647 h 55"/>
                <a:gd name="T40" fmla="*/ 0 w 89"/>
                <a:gd name="T41" fmla="*/ 2147483647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ED4213"/>
            </a:solidFill>
            <a:ln w="12700" cmpd="sng">
              <a:solidFill>
                <a:schemeClr val="tx1"/>
              </a:solidFill>
              <a:prstDash val="solid"/>
              <a:round/>
              <a:headEnd/>
              <a:tailEnd/>
            </a:ln>
          </p:spPr>
          <p:txBody>
            <a:bodyPr/>
            <a:lstStyle/>
            <a:p>
              <a:endParaRPr lang="de-DE"/>
            </a:p>
          </p:txBody>
        </p:sp>
        <p:sp>
          <p:nvSpPr>
            <p:cNvPr id="30819" name="Freeform 7"/>
            <p:cNvSpPr>
              <a:spLocks/>
            </p:cNvSpPr>
            <p:nvPr/>
          </p:nvSpPr>
          <p:spPr bwMode="auto">
            <a:xfrm>
              <a:off x="4483100" y="2398713"/>
              <a:ext cx="766763" cy="495300"/>
            </a:xfrm>
            <a:custGeom>
              <a:avLst/>
              <a:gdLst>
                <a:gd name="T0" fmla="*/ 0 w 94"/>
                <a:gd name="T1" fmla="*/ 2147483647 h 64"/>
                <a:gd name="T2" fmla="*/ 2147483647 w 94"/>
                <a:gd name="T3" fmla="*/ 2147483647 h 64"/>
                <a:gd name="T4" fmla="*/ 2147483647 w 94"/>
                <a:gd name="T5" fmla="*/ 0 h 64"/>
                <a:gd name="T6" fmla="*/ 2147483647 w 94"/>
                <a:gd name="T7" fmla="*/ 2147483647 h 64"/>
                <a:gd name="T8" fmla="*/ 2147483647 w 94"/>
                <a:gd name="T9" fmla="*/ 2147483647 h 64"/>
                <a:gd name="T10" fmla="*/ 2147483647 w 94"/>
                <a:gd name="T11" fmla="*/ 2147483647 h 64"/>
                <a:gd name="T12" fmla="*/ 2147483647 w 94"/>
                <a:gd name="T13" fmla="*/ 2147483647 h 64"/>
                <a:gd name="T14" fmla="*/ 2147483647 w 94"/>
                <a:gd name="T15" fmla="*/ 2147483647 h 64"/>
                <a:gd name="T16" fmla="*/ 2147483647 w 94"/>
                <a:gd name="T17" fmla="*/ 2147483647 h 64"/>
                <a:gd name="T18" fmla="*/ 2147483647 w 94"/>
                <a:gd name="T19" fmla="*/ 2147483647 h 64"/>
                <a:gd name="T20" fmla="*/ 2147483647 w 94"/>
                <a:gd name="T21" fmla="*/ 2147483647 h 64"/>
                <a:gd name="T22" fmla="*/ 2147483647 w 94"/>
                <a:gd name="T23" fmla="*/ 2147483647 h 64"/>
                <a:gd name="T24" fmla="*/ 2147483647 w 94"/>
                <a:gd name="T25" fmla="*/ 2147483647 h 64"/>
                <a:gd name="T26" fmla="*/ 2147483647 w 94"/>
                <a:gd name="T27" fmla="*/ 2147483647 h 64"/>
                <a:gd name="T28" fmla="*/ 2147483647 w 94"/>
                <a:gd name="T29" fmla="*/ 2147483647 h 64"/>
                <a:gd name="T30" fmla="*/ 2147483647 w 94"/>
                <a:gd name="T31" fmla="*/ 2147483647 h 64"/>
                <a:gd name="T32" fmla="*/ 2147483647 w 94"/>
                <a:gd name="T33" fmla="*/ 2147483647 h 64"/>
                <a:gd name="T34" fmla="*/ 2147483647 w 94"/>
                <a:gd name="T35" fmla="*/ 2147483647 h 64"/>
                <a:gd name="T36" fmla="*/ 2147483647 w 94"/>
                <a:gd name="T37" fmla="*/ 2147483647 h 64"/>
                <a:gd name="T38" fmla="*/ 2147483647 w 94"/>
                <a:gd name="T39" fmla="*/ 2147483647 h 64"/>
                <a:gd name="T40" fmla="*/ 2147483647 w 94"/>
                <a:gd name="T41" fmla="*/ 2147483647 h 64"/>
                <a:gd name="T42" fmla="*/ 2147483647 w 94"/>
                <a:gd name="T43" fmla="*/ 2147483647 h 64"/>
                <a:gd name="T44" fmla="*/ 2147483647 w 94"/>
                <a:gd name="T45" fmla="*/ 2147483647 h 64"/>
                <a:gd name="T46" fmla="*/ 2147483647 w 94"/>
                <a:gd name="T47" fmla="*/ 2147483647 h 64"/>
                <a:gd name="T48" fmla="*/ 2147483647 w 94"/>
                <a:gd name="T49" fmla="*/ 2147483647 h 64"/>
                <a:gd name="T50" fmla="*/ 2147483647 w 94"/>
                <a:gd name="T51" fmla="*/ 2147483647 h 64"/>
                <a:gd name="T52" fmla="*/ 2147483647 w 94"/>
                <a:gd name="T53" fmla="*/ 2147483647 h 64"/>
                <a:gd name="T54" fmla="*/ 2147483647 w 94"/>
                <a:gd name="T55" fmla="*/ 2147483647 h 64"/>
                <a:gd name="T56" fmla="*/ 2147483647 w 94"/>
                <a:gd name="T57" fmla="*/ 2147483647 h 64"/>
                <a:gd name="T58" fmla="*/ 2147483647 w 94"/>
                <a:gd name="T59" fmla="*/ 2147483647 h 64"/>
                <a:gd name="T60" fmla="*/ 2147483647 w 94"/>
                <a:gd name="T61" fmla="*/ 2147483647 h 64"/>
                <a:gd name="T62" fmla="*/ 2147483647 w 94"/>
                <a:gd name="T63" fmla="*/ 2147483647 h 64"/>
                <a:gd name="T64" fmla="*/ 2147483647 w 94"/>
                <a:gd name="T65" fmla="*/ 2147483647 h 64"/>
                <a:gd name="T66" fmla="*/ 2147483647 w 94"/>
                <a:gd name="T67" fmla="*/ 2147483647 h 64"/>
                <a:gd name="T68" fmla="*/ 2147483647 w 94"/>
                <a:gd name="T69" fmla="*/ 2147483647 h 64"/>
                <a:gd name="T70" fmla="*/ 0 w 94"/>
                <a:gd name="T71" fmla="*/ 2147483647 h 64"/>
                <a:gd name="T72" fmla="*/ 0 w 94"/>
                <a:gd name="T73" fmla="*/ 2147483647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rgbClr val="ED4213"/>
            </a:solidFill>
            <a:ln w="12700" cmpd="sng">
              <a:solidFill>
                <a:schemeClr val="tx1"/>
              </a:solidFill>
              <a:prstDash val="solid"/>
              <a:round/>
              <a:headEnd/>
              <a:tailEnd/>
            </a:ln>
          </p:spPr>
          <p:txBody>
            <a:bodyPr/>
            <a:lstStyle/>
            <a:p>
              <a:endParaRPr lang="de-DE"/>
            </a:p>
          </p:txBody>
        </p:sp>
        <p:sp>
          <p:nvSpPr>
            <p:cNvPr id="30820" name="Freeform 8"/>
            <p:cNvSpPr>
              <a:spLocks/>
            </p:cNvSpPr>
            <p:nvPr/>
          </p:nvSpPr>
          <p:spPr bwMode="auto">
            <a:xfrm>
              <a:off x="4637088" y="3203575"/>
              <a:ext cx="812800" cy="411163"/>
            </a:xfrm>
            <a:custGeom>
              <a:avLst/>
              <a:gdLst>
                <a:gd name="T0" fmla="*/ 2147483647 w 100"/>
                <a:gd name="T1" fmla="*/ 0 h 53"/>
                <a:gd name="T2" fmla="*/ 2147483647 w 100"/>
                <a:gd name="T3" fmla="*/ 2147483647 h 53"/>
                <a:gd name="T4" fmla="*/ 2147483647 w 100"/>
                <a:gd name="T5" fmla="*/ 2147483647 h 53"/>
                <a:gd name="T6" fmla="*/ 2147483647 w 100"/>
                <a:gd name="T7" fmla="*/ 2147483647 h 53"/>
                <a:gd name="T8" fmla="*/ 2147483647 w 100"/>
                <a:gd name="T9" fmla="*/ 2147483647 h 53"/>
                <a:gd name="T10" fmla="*/ 2147483647 w 100"/>
                <a:gd name="T11" fmla="*/ 2147483647 h 53"/>
                <a:gd name="T12" fmla="*/ 2147483647 w 100"/>
                <a:gd name="T13" fmla="*/ 2147483647 h 53"/>
                <a:gd name="T14" fmla="*/ 2147483647 w 100"/>
                <a:gd name="T15" fmla="*/ 2147483647 h 53"/>
                <a:gd name="T16" fmla="*/ 2147483647 w 100"/>
                <a:gd name="T17" fmla="*/ 2147483647 h 53"/>
                <a:gd name="T18" fmla="*/ 2147483647 w 100"/>
                <a:gd name="T19" fmla="*/ 2147483647 h 53"/>
                <a:gd name="T20" fmla="*/ 2147483647 w 100"/>
                <a:gd name="T21" fmla="*/ 2147483647 h 53"/>
                <a:gd name="T22" fmla="*/ 2147483647 w 100"/>
                <a:gd name="T23" fmla="*/ 2147483647 h 53"/>
                <a:gd name="T24" fmla="*/ 0 w 100"/>
                <a:gd name="T25" fmla="*/ 2147483647 h 53"/>
                <a:gd name="T26" fmla="*/ 2147483647 w 100"/>
                <a:gd name="T27" fmla="*/ 0 h 53"/>
                <a:gd name="T28" fmla="*/ 2147483647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rgbClr val="ED4213"/>
            </a:solidFill>
            <a:ln w="12700" cmpd="sng">
              <a:solidFill>
                <a:schemeClr val="tx1"/>
              </a:solidFill>
              <a:prstDash val="solid"/>
              <a:round/>
              <a:headEnd/>
              <a:tailEnd/>
            </a:ln>
          </p:spPr>
          <p:txBody>
            <a:bodyPr/>
            <a:lstStyle/>
            <a:p>
              <a:endParaRPr lang="de-DE"/>
            </a:p>
          </p:txBody>
        </p:sp>
        <p:sp>
          <p:nvSpPr>
            <p:cNvPr id="30821" name="Freeform 9"/>
            <p:cNvSpPr>
              <a:spLocks/>
            </p:cNvSpPr>
            <p:nvPr/>
          </p:nvSpPr>
          <p:spPr bwMode="auto">
            <a:xfrm>
              <a:off x="5232400" y="2740025"/>
              <a:ext cx="666750" cy="417513"/>
            </a:xfrm>
            <a:custGeom>
              <a:avLst/>
              <a:gdLst>
                <a:gd name="T0" fmla="*/ 2147483647 w 82"/>
                <a:gd name="T1" fmla="*/ 0 h 54"/>
                <a:gd name="T2" fmla="*/ 2147483647 w 82"/>
                <a:gd name="T3" fmla="*/ 2147483647 h 54"/>
                <a:gd name="T4" fmla="*/ 2147483647 w 82"/>
                <a:gd name="T5" fmla="*/ 2147483647 h 54"/>
                <a:gd name="T6" fmla="*/ 2147483647 w 82"/>
                <a:gd name="T7" fmla="*/ 2147483647 h 54"/>
                <a:gd name="T8" fmla="*/ 2147483647 w 82"/>
                <a:gd name="T9" fmla="*/ 2147483647 h 54"/>
                <a:gd name="T10" fmla="*/ 2147483647 w 82"/>
                <a:gd name="T11" fmla="*/ 2147483647 h 54"/>
                <a:gd name="T12" fmla="*/ 2147483647 w 82"/>
                <a:gd name="T13" fmla="*/ 2147483647 h 54"/>
                <a:gd name="T14" fmla="*/ 2147483647 w 82"/>
                <a:gd name="T15" fmla="*/ 2147483647 h 54"/>
                <a:gd name="T16" fmla="*/ 2147483647 w 82"/>
                <a:gd name="T17" fmla="*/ 2147483647 h 54"/>
                <a:gd name="T18" fmla="*/ 2147483647 w 82"/>
                <a:gd name="T19" fmla="*/ 2147483647 h 54"/>
                <a:gd name="T20" fmla="*/ 2147483647 w 82"/>
                <a:gd name="T21" fmla="*/ 2147483647 h 54"/>
                <a:gd name="T22" fmla="*/ 2147483647 w 82"/>
                <a:gd name="T23" fmla="*/ 2147483647 h 54"/>
                <a:gd name="T24" fmla="*/ 2147483647 w 82"/>
                <a:gd name="T25" fmla="*/ 2147483647 h 54"/>
                <a:gd name="T26" fmla="*/ 2147483647 w 82"/>
                <a:gd name="T27" fmla="*/ 2147483647 h 54"/>
                <a:gd name="T28" fmla="*/ 2147483647 w 82"/>
                <a:gd name="T29" fmla="*/ 2147483647 h 54"/>
                <a:gd name="T30" fmla="*/ 2147483647 w 82"/>
                <a:gd name="T31" fmla="*/ 2147483647 h 54"/>
                <a:gd name="T32" fmla="*/ 2147483647 w 82"/>
                <a:gd name="T33" fmla="*/ 2147483647 h 54"/>
                <a:gd name="T34" fmla="*/ 2147483647 w 82"/>
                <a:gd name="T35" fmla="*/ 2147483647 h 54"/>
                <a:gd name="T36" fmla="*/ 2147483647 w 82"/>
                <a:gd name="T37" fmla="*/ 2147483647 h 54"/>
                <a:gd name="T38" fmla="*/ 2147483647 w 82"/>
                <a:gd name="T39" fmla="*/ 2147483647 h 54"/>
                <a:gd name="T40" fmla="*/ 2147483647 w 82"/>
                <a:gd name="T41" fmla="*/ 2147483647 h 54"/>
                <a:gd name="T42" fmla="*/ 2147483647 w 82"/>
                <a:gd name="T43" fmla="*/ 2147483647 h 54"/>
                <a:gd name="T44" fmla="*/ 2147483647 w 82"/>
                <a:gd name="T45" fmla="*/ 2147483647 h 54"/>
                <a:gd name="T46" fmla="*/ 2147483647 w 82"/>
                <a:gd name="T47" fmla="*/ 2147483647 h 54"/>
                <a:gd name="T48" fmla="*/ 2147483647 w 82"/>
                <a:gd name="T49" fmla="*/ 2147483647 h 54"/>
                <a:gd name="T50" fmla="*/ 2147483647 w 82"/>
                <a:gd name="T51" fmla="*/ 2147483647 h 54"/>
                <a:gd name="T52" fmla="*/ 2147483647 w 82"/>
                <a:gd name="T53" fmla="*/ 2147483647 h 54"/>
                <a:gd name="T54" fmla="*/ 2147483647 w 82"/>
                <a:gd name="T55" fmla="*/ 2147483647 h 54"/>
                <a:gd name="T56" fmla="*/ 2147483647 w 82"/>
                <a:gd name="T57" fmla="*/ 2147483647 h 54"/>
                <a:gd name="T58" fmla="*/ 2147483647 w 82"/>
                <a:gd name="T59" fmla="*/ 2147483647 h 54"/>
                <a:gd name="T60" fmla="*/ 2147483647 w 82"/>
                <a:gd name="T61" fmla="*/ 2147483647 h 54"/>
                <a:gd name="T62" fmla="*/ 2147483647 w 82"/>
                <a:gd name="T63" fmla="*/ 2147483647 h 54"/>
                <a:gd name="T64" fmla="*/ 2147483647 w 82"/>
                <a:gd name="T65" fmla="*/ 2147483647 h 54"/>
                <a:gd name="T66" fmla="*/ 2147483647 w 82"/>
                <a:gd name="T67" fmla="*/ 2147483647 h 54"/>
                <a:gd name="T68" fmla="*/ 2147483647 w 82"/>
                <a:gd name="T69" fmla="*/ 2147483647 h 54"/>
                <a:gd name="T70" fmla="*/ 2147483647 w 82"/>
                <a:gd name="T71" fmla="*/ 2147483647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rgbClr val="ED4213"/>
            </a:solidFill>
            <a:ln w="12700" cmpd="sng">
              <a:solidFill>
                <a:schemeClr val="tx1"/>
              </a:solidFill>
              <a:prstDash val="solid"/>
              <a:round/>
              <a:headEnd/>
              <a:tailEnd/>
            </a:ln>
          </p:spPr>
          <p:txBody>
            <a:bodyPr/>
            <a:lstStyle/>
            <a:p>
              <a:endParaRPr lang="de-DE"/>
            </a:p>
          </p:txBody>
        </p:sp>
        <p:sp>
          <p:nvSpPr>
            <p:cNvPr id="30822" name="Freeform 10"/>
            <p:cNvSpPr>
              <a:spLocks/>
            </p:cNvSpPr>
            <p:nvPr/>
          </p:nvSpPr>
          <p:spPr bwMode="auto">
            <a:xfrm>
              <a:off x="5597525" y="2282825"/>
              <a:ext cx="577850" cy="588963"/>
            </a:xfrm>
            <a:custGeom>
              <a:avLst/>
              <a:gdLst>
                <a:gd name="T0" fmla="*/ 2147483647 w 71"/>
                <a:gd name="T1" fmla="*/ 2147483647 h 76"/>
                <a:gd name="T2" fmla="*/ 2147483647 w 71"/>
                <a:gd name="T3" fmla="*/ 2147483647 h 76"/>
                <a:gd name="T4" fmla="*/ 2147483647 w 71"/>
                <a:gd name="T5" fmla="*/ 2147483647 h 76"/>
                <a:gd name="T6" fmla="*/ 2147483647 w 71"/>
                <a:gd name="T7" fmla="*/ 2147483647 h 76"/>
                <a:gd name="T8" fmla="*/ 2147483647 w 71"/>
                <a:gd name="T9" fmla="*/ 2147483647 h 76"/>
                <a:gd name="T10" fmla="*/ 2147483647 w 71"/>
                <a:gd name="T11" fmla="*/ 2147483647 h 76"/>
                <a:gd name="T12" fmla="*/ 2147483647 w 71"/>
                <a:gd name="T13" fmla="*/ 2147483647 h 76"/>
                <a:gd name="T14" fmla="*/ 2147483647 w 71"/>
                <a:gd name="T15" fmla="*/ 2147483647 h 76"/>
                <a:gd name="T16" fmla="*/ 2147483647 w 71"/>
                <a:gd name="T17" fmla="*/ 2147483647 h 76"/>
                <a:gd name="T18" fmla="*/ 2147483647 w 71"/>
                <a:gd name="T19" fmla="*/ 2147483647 h 76"/>
                <a:gd name="T20" fmla="*/ 2147483647 w 71"/>
                <a:gd name="T21" fmla="*/ 2147483647 h 76"/>
                <a:gd name="T22" fmla="*/ 2147483647 w 71"/>
                <a:gd name="T23" fmla="*/ 2147483647 h 76"/>
                <a:gd name="T24" fmla="*/ 2147483647 w 71"/>
                <a:gd name="T25" fmla="*/ 2147483647 h 76"/>
                <a:gd name="T26" fmla="*/ 2147483647 w 71"/>
                <a:gd name="T27" fmla="*/ 2147483647 h 76"/>
                <a:gd name="T28" fmla="*/ 0 w 71"/>
                <a:gd name="T29" fmla="*/ 2147483647 h 76"/>
                <a:gd name="T30" fmla="*/ 2147483647 w 71"/>
                <a:gd name="T31" fmla="*/ 2147483647 h 76"/>
                <a:gd name="T32" fmla="*/ 2147483647 w 71"/>
                <a:gd name="T33" fmla="*/ 2147483647 h 76"/>
                <a:gd name="T34" fmla="*/ 2147483647 w 71"/>
                <a:gd name="T35" fmla="*/ 2147483647 h 76"/>
                <a:gd name="T36" fmla="*/ 2147483647 w 71"/>
                <a:gd name="T37" fmla="*/ 2147483647 h 76"/>
                <a:gd name="T38" fmla="*/ 2147483647 w 71"/>
                <a:gd name="T39" fmla="*/ 2147483647 h 76"/>
                <a:gd name="T40" fmla="*/ 2147483647 w 71"/>
                <a:gd name="T41" fmla="*/ 2147483647 h 76"/>
                <a:gd name="T42" fmla="*/ 2147483647 w 71"/>
                <a:gd name="T43" fmla="*/ 2147483647 h 76"/>
                <a:gd name="T44" fmla="*/ 2147483647 w 71"/>
                <a:gd name="T45" fmla="*/ 2147483647 h 76"/>
                <a:gd name="T46" fmla="*/ 2147483647 w 71"/>
                <a:gd name="T47" fmla="*/ 2147483647 h 76"/>
                <a:gd name="T48" fmla="*/ 2147483647 w 71"/>
                <a:gd name="T49" fmla="*/ 2147483647 h 76"/>
                <a:gd name="T50" fmla="*/ 2147483647 w 71"/>
                <a:gd name="T51" fmla="*/ 2147483647 h 76"/>
                <a:gd name="T52" fmla="*/ 2147483647 w 71"/>
                <a:gd name="T53" fmla="*/ 2147483647 h 76"/>
                <a:gd name="T54" fmla="*/ 2147483647 w 71"/>
                <a:gd name="T55" fmla="*/ 2147483647 h 76"/>
                <a:gd name="T56" fmla="*/ 2147483647 w 71"/>
                <a:gd name="T57" fmla="*/ 2147483647 h 76"/>
                <a:gd name="T58" fmla="*/ 2147483647 w 71"/>
                <a:gd name="T59" fmla="*/ 2147483647 h 76"/>
                <a:gd name="T60" fmla="*/ 2147483647 w 71"/>
                <a:gd name="T61" fmla="*/ 2147483647 h 76"/>
                <a:gd name="T62" fmla="*/ 2147483647 w 71"/>
                <a:gd name="T63" fmla="*/ 2147483647 h 76"/>
                <a:gd name="T64" fmla="*/ 2147483647 w 71"/>
                <a:gd name="T65" fmla="*/ 2147483647 h 76"/>
                <a:gd name="T66" fmla="*/ 2147483647 w 71"/>
                <a:gd name="T67" fmla="*/ 2147483647 h 76"/>
                <a:gd name="T68" fmla="*/ 2147483647 w 71"/>
                <a:gd name="T69" fmla="*/ 2147483647 h 76"/>
                <a:gd name="T70" fmla="*/ 2147483647 w 71"/>
                <a:gd name="T71" fmla="*/ 2147483647 h 76"/>
                <a:gd name="T72" fmla="*/ 2147483647 w 71"/>
                <a:gd name="T73" fmla="*/ 2147483647 h 76"/>
                <a:gd name="T74" fmla="*/ 2147483647 w 71"/>
                <a:gd name="T75" fmla="*/ 2147483647 h 76"/>
                <a:gd name="T76" fmla="*/ 2147483647 w 71"/>
                <a:gd name="T77" fmla="*/ 2147483647 h 76"/>
                <a:gd name="T78" fmla="*/ 2147483647 w 71"/>
                <a:gd name="T79" fmla="*/ 2147483647 h 76"/>
                <a:gd name="T80" fmla="*/ 2147483647 w 71"/>
                <a:gd name="T81" fmla="*/ 2147483647 h 76"/>
                <a:gd name="T82" fmla="*/ 2147483647 w 71"/>
                <a:gd name="T83" fmla="*/ 2147483647 h 76"/>
                <a:gd name="T84" fmla="*/ 2147483647 w 71"/>
                <a:gd name="T85" fmla="*/ 2147483647 h 76"/>
                <a:gd name="T86" fmla="*/ 2147483647 w 71"/>
                <a:gd name="T87" fmla="*/ 2147483647 h 76"/>
                <a:gd name="T88" fmla="*/ 2147483647 w 71"/>
                <a:gd name="T89" fmla="*/ 2147483647 h 76"/>
                <a:gd name="T90" fmla="*/ 2147483647 w 71"/>
                <a:gd name="T91" fmla="*/ 2147483647 h 76"/>
                <a:gd name="T92" fmla="*/ 2147483647 w 71"/>
                <a:gd name="T93" fmla="*/ 2147483647 h 76"/>
                <a:gd name="T94" fmla="*/ 2147483647 w 71"/>
                <a:gd name="T95" fmla="*/ 2147483647 h 76"/>
                <a:gd name="T96" fmla="*/ 2147483647 w 71"/>
                <a:gd name="T97" fmla="*/ 2147483647 h 76"/>
                <a:gd name="T98" fmla="*/ 2147483647 w 71"/>
                <a:gd name="T99" fmla="*/ 2147483647 h 76"/>
                <a:gd name="T100" fmla="*/ 2147483647 w 71"/>
                <a:gd name="T101" fmla="*/ 2147483647 h 76"/>
                <a:gd name="T102" fmla="*/ 2147483647 w 71"/>
                <a:gd name="T103" fmla="*/ 2147483647 h 76"/>
                <a:gd name="T104" fmla="*/ 2147483647 w 71"/>
                <a:gd name="T105" fmla="*/ 2147483647 h 76"/>
                <a:gd name="T106" fmla="*/ 2147483647 w 71"/>
                <a:gd name="T107" fmla="*/ 2147483647 h 76"/>
                <a:gd name="T108" fmla="*/ 2147483647 w 71"/>
                <a:gd name="T109" fmla="*/ 2147483647 h 76"/>
                <a:gd name="T110" fmla="*/ 2147483647 w 71"/>
                <a:gd name="T111" fmla="*/ 2147483647 h 76"/>
                <a:gd name="T112" fmla="*/ 2147483647 w 71"/>
                <a:gd name="T113" fmla="*/ 2147483647 h 76"/>
                <a:gd name="T114" fmla="*/ 2147483647 w 71"/>
                <a:gd name="T115" fmla="*/ 2147483647 h 76"/>
                <a:gd name="T116" fmla="*/ 2147483647 w 71"/>
                <a:gd name="T117" fmla="*/ 2147483647 h 76"/>
                <a:gd name="T118" fmla="*/ 2147483647 w 71"/>
                <a:gd name="T119" fmla="*/ 2147483647 h 76"/>
                <a:gd name="T120" fmla="*/ 2147483647 w 71"/>
                <a:gd name="T121" fmla="*/ 2147483647 h 76"/>
                <a:gd name="T122" fmla="*/ 2147483647 w 71"/>
                <a:gd name="T123" fmla="*/ 2147483647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ED4213"/>
            </a:solidFill>
            <a:ln w="12700" cmpd="sng">
              <a:solidFill>
                <a:schemeClr val="tx1"/>
              </a:solidFill>
              <a:prstDash val="solid"/>
              <a:round/>
              <a:headEnd/>
              <a:tailEnd/>
            </a:ln>
          </p:spPr>
          <p:txBody>
            <a:bodyPr/>
            <a:lstStyle/>
            <a:p>
              <a:endParaRPr lang="de-DE"/>
            </a:p>
          </p:txBody>
        </p:sp>
        <p:sp>
          <p:nvSpPr>
            <p:cNvPr id="30823" name="Freeform 11"/>
            <p:cNvSpPr>
              <a:spLocks/>
            </p:cNvSpPr>
            <p:nvPr/>
          </p:nvSpPr>
          <p:spPr bwMode="auto">
            <a:xfrm>
              <a:off x="6445250" y="2840038"/>
              <a:ext cx="461963" cy="487362"/>
            </a:xfrm>
            <a:custGeom>
              <a:avLst/>
              <a:gdLst>
                <a:gd name="T0" fmla="*/ 2147483647 w 57"/>
                <a:gd name="T1" fmla="*/ 2147483647 h 63"/>
                <a:gd name="T2" fmla="*/ 2147483647 w 57"/>
                <a:gd name="T3" fmla="*/ 2147483647 h 63"/>
                <a:gd name="T4" fmla="*/ 2147483647 w 57"/>
                <a:gd name="T5" fmla="*/ 2147483647 h 63"/>
                <a:gd name="T6" fmla="*/ 2147483647 w 57"/>
                <a:gd name="T7" fmla="*/ 2147483647 h 63"/>
                <a:gd name="T8" fmla="*/ 2147483647 w 57"/>
                <a:gd name="T9" fmla="*/ 2147483647 h 63"/>
                <a:gd name="T10" fmla="*/ 2147483647 w 57"/>
                <a:gd name="T11" fmla="*/ 2147483647 h 63"/>
                <a:gd name="T12" fmla="*/ 2147483647 w 57"/>
                <a:gd name="T13" fmla="*/ 2147483647 h 63"/>
                <a:gd name="T14" fmla="*/ 2147483647 w 57"/>
                <a:gd name="T15" fmla="*/ 2147483647 h 63"/>
                <a:gd name="T16" fmla="*/ 2147483647 w 57"/>
                <a:gd name="T17" fmla="*/ 2147483647 h 63"/>
                <a:gd name="T18" fmla="*/ 2147483647 w 57"/>
                <a:gd name="T19" fmla="*/ 2147483647 h 63"/>
                <a:gd name="T20" fmla="*/ 2147483647 w 57"/>
                <a:gd name="T21" fmla="*/ 2147483647 h 63"/>
                <a:gd name="T22" fmla="*/ 2147483647 w 57"/>
                <a:gd name="T23" fmla="*/ 2147483647 h 63"/>
                <a:gd name="T24" fmla="*/ 2147483647 w 57"/>
                <a:gd name="T25" fmla="*/ 2147483647 h 63"/>
                <a:gd name="T26" fmla="*/ 2147483647 w 57"/>
                <a:gd name="T27" fmla="*/ 2147483647 h 63"/>
                <a:gd name="T28" fmla="*/ 2147483647 w 57"/>
                <a:gd name="T29" fmla="*/ 2147483647 h 63"/>
                <a:gd name="T30" fmla="*/ 2147483647 w 57"/>
                <a:gd name="T31" fmla="*/ 2147483647 h 63"/>
                <a:gd name="T32" fmla="*/ 2147483647 w 57"/>
                <a:gd name="T33" fmla="*/ 2147483647 h 63"/>
                <a:gd name="T34" fmla="*/ 2147483647 w 57"/>
                <a:gd name="T35" fmla="*/ 2147483647 h 63"/>
                <a:gd name="T36" fmla="*/ 2147483647 w 57"/>
                <a:gd name="T37" fmla="*/ 2147483647 h 63"/>
                <a:gd name="T38" fmla="*/ 2147483647 w 57"/>
                <a:gd name="T39" fmla="*/ 2147483647 h 63"/>
                <a:gd name="T40" fmla="*/ 2147483647 w 57"/>
                <a:gd name="T41" fmla="*/ 2147483647 h 63"/>
                <a:gd name="T42" fmla="*/ 2147483647 w 57"/>
                <a:gd name="T43" fmla="*/ 2147483647 h 63"/>
                <a:gd name="T44" fmla="*/ 2147483647 w 57"/>
                <a:gd name="T45" fmla="*/ 2147483647 h 63"/>
                <a:gd name="T46" fmla="*/ 2147483647 w 57"/>
                <a:gd name="T47" fmla="*/ 2147483647 h 63"/>
                <a:gd name="T48" fmla="*/ 2147483647 w 57"/>
                <a:gd name="T49" fmla="*/ 2147483647 h 63"/>
                <a:gd name="T50" fmla="*/ 2147483647 w 57"/>
                <a:gd name="T51" fmla="*/ 2147483647 h 63"/>
                <a:gd name="T52" fmla="*/ 2147483647 w 57"/>
                <a:gd name="T53" fmla="*/ 2147483647 h 63"/>
                <a:gd name="T54" fmla="*/ 2147483647 w 57"/>
                <a:gd name="T55" fmla="*/ 2147483647 h 63"/>
                <a:gd name="T56" fmla="*/ 2147483647 w 57"/>
                <a:gd name="T57" fmla="*/ 2147483647 h 63"/>
                <a:gd name="T58" fmla="*/ 2147483647 w 57"/>
                <a:gd name="T59" fmla="*/ 2147483647 h 63"/>
                <a:gd name="T60" fmla="*/ 2147483647 w 57"/>
                <a:gd name="T61" fmla="*/ 2147483647 h 63"/>
                <a:gd name="T62" fmla="*/ 2147483647 w 57"/>
                <a:gd name="T63" fmla="*/ 2147483647 h 63"/>
                <a:gd name="T64" fmla="*/ 2147483647 w 57"/>
                <a:gd name="T65" fmla="*/ 2147483647 h 63"/>
                <a:gd name="T66" fmla="*/ 2147483647 w 57"/>
                <a:gd name="T67" fmla="*/ 2147483647 h 63"/>
                <a:gd name="T68" fmla="*/ 2147483647 w 57"/>
                <a:gd name="T69" fmla="*/ 2147483647 h 63"/>
                <a:gd name="T70" fmla="*/ 2147483647 w 57"/>
                <a:gd name="T71" fmla="*/ 2147483647 h 63"/>
                <a:gd name="T72" fmla="*/ 2147483647 w 57"/>
                <a:gd name="T73" fmla="*/ 2147483647 h 63"/>
                <a:gd name="T74" fmla="*/ 0 w 57"/>
                <a:gd name="T75" fmla="*/ 2147483647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ED4213"/>
            </a:solidFill>
            <a:ln w="12700" cmpd="sng">
              <a:solidFill>
                <a:schemeClr val="tx1"/>
              </a:solidFill>
              <a:prstDash val="solid"/>
              <a:round/>
              <a:headEnd/>
              <a:tailEnd/>
            </a:ln>
          </p:spPr>
          <p:txBody>
            <a:bodyPr/>
            <a:lstStyle/>
            <a:p>
              <a:endParaRPr lang="de-DE"/>
            </a:p>
          </p:txBody>
        </p:sp>
        <p:sp>
          <p:nvSpPr>
            <p:cNvPr id="30824" name="Freeform 12"/>
            <p:cNvSpPr>
              <a:spLocks/>
            </p:cNvSpPr>
            <p:nvPr/>
          </p:nvSpPr>
          <p:spPr bwMode="auto">
            <a:xfrm>
              <a:off x="6289675" y="4311650"/>
              <a:ext cx="1003300" cy="719138"/>
            </a:xfrm>
            <a:custGeom>
              <a:avLst/>
              <a:gdLst>
                <a:gd name="T0" fmla="*/ 0 w 123"/>
                <a:gd name="T1" fmla="*/ 2147483647 h 93"/>
                <a:gd name="T2" fmla="*/ 0 w 123"/>
                <a:gd name="T3" fmla="*/ 2147483647 h 93"/>
                <a:gd name="T4" fmla="*/ 2147483647 w 123"/>
                <a:gd name="T5" fmla="*/ 2147483647 h 93"/>
                <a:gd name="T6" fmla="*/ 2147483647 w 123"/>
                <a:gd name="T7" fmla="*/ 2147483647 h 93"/>
                <a:gd name="T8" fmla="*/ 2147483647 w 123"/>
                <a:gd name="T9" fmla="*/ 2147483647 h 93"/>
                <a:gd name="T10" fmla="*/ 2147483647 w 123"/>
                <a:gd name="T11" fmla="*/ 2147483647 h 93"/>
                <a:gd name="T12" fmla="*/ 2147483647 w 123"/>
                <a:gd name="T13" fmla="*/ 2147483647 h 93"/>
                <a:gd name="T14" fmla="*/ 2147483647 w 123"/>
                <a:gd name="T15" fmla="*/ 2147483647 h 93"/>
                <a:gd name="T16" fmla="*/ 2147483647 w 123"/>
                <a:gd name="T17" fmla="*/ 2147483647 h 93"/>
                <a:gd name="T18" fmla="*/ 2147483647 w 123"/>
                <a:gd name="T19" fmla="*/ 2147483647 h 93"/>
                <a:gd name="T20" fmla="*/ 2147483647 w 123"/>
                <a:gd name="T21" fmla="*/ 2147483647 h 93"/>
                <a:gd name="T22" fmla="*/ 2147483647 w 123"/>
                <a:gd name="T23" fmla="*/ 2147483647 h 93"/>
                <a:gd name="T24" fmla="*/ 2147483647 w 123"/>
                <a:gd name="T25" fmla="*/ 2147483647 h 93"/>
                <a:gd name="T26" fmla="*/ 2147483647 w 123"/>
                <a:gd name="T27" fmla="*/ 2147483647 h 93"/>
                <a:gd name="T28" fmla="*/ 2147483647 w 123"/>
                <a:gd name="T29" fmla="*/ 2147483647 h 93"/>
                <a:gd name="T30" fmla="*/ 2147483647 w 123"/>
                <a:gd name="T31" fmla="*/ 2147483647 h 93"/>
                <a:gd name="T32" fmla="*/ 2147483647 w 123"/>
                <a:gd name="T33" fmla="*/ 2147483647 h 93"/>
                <a:gd name="T34" fmla="*/ 2147483647 w 123"/>
                <a:gd name="T35" fmla="*/ 2147483647 h 93"/>
                <a:gd name="T36" fmla="*/ 2147483647 w 123"/>
                <a:gd name="T37" fmla="*/ 2147483647 h 93"/>
                <a:gd name="T38" fmla="*/ 2147483647 w 123"/>
                <a:gd name="T39" fmla="*/ 2147483647 h 93"/>
                <a:gd name="T40" fmla="*/ 2147483647 w 123"/>
                <a:gd name="T41" fmla="*/ 2147483647 h 93"/>
                <a:gd name="T42" fmla="*/ 2147483647 w 123"/>
                <a:gd name="T43" fmla="*/ 2147483647 h 93"/>
                <a:gd name="T44" fmla="*/ 2147483647 w 123"/>
                <a:gd name="T45" fmla="*/ 2147483647 h 93"/>
                <a:gd name="T46" fmla="*/ 2147483647 w 123"/>
                <a:gd name="T47" fmla="*/ 2147483647 h 93"/>
                <a:gd name="T48" fmla="*/ 2147483647 w 123"/>
                <a:gd name="T49" fmla="*/ 2147483647 h 93"/>
                <a:gd name="T50" fmla="*/ 2147483647 w 123"/>
                <a:gd name="T51" fmla="*/ 2147483647 h 93"/>
                <a:gd name="T52" fmla="*/ 2147483647 w 123"/>
                <a:gd name="T53" fmla="*/ 2147483647 h 93"/>
                <a:gd name="T54" fmla="*/ 2147483647 w 123"/>
                <a:gd name="T55" fmla="*/ 2147483647 h 93"/>
                <a:gd name="T56" fmla="*/ 2147483647 w 123"/>
                <a:gd name="T57" fmla="*/ 2147483647 h 93"/>
                <a:gd name="T58" fmla="*/ 2147483647 w 123"/>
                <a:gd name="T59" fmla="*/ 2147483647 h 93"/>
                <a:gd name="T60" fmla="*/ 2147483647 w 123"/>
                <a:gd name="T61" fmla="*/ 2147483647 h 93"/>
                <a:gd name="T62" fmla="*/ 2147483647 w 123"/>
                <a:gd name="T63" fmla="*/ 2147483647 h 93"/>
                <a:gd name="T64" fmla="*/ 2147483647 w 123"/>
                <a:gd name="T65" fmla="*/ 2147483647 h 93"/>
                <a:gd name="T66" fmla="*/ 2147483647 w 123"/>
                <a:gd name="T67" fmla="*/ 2147483647 h 93"/>
                <a:gd name="T68" fmla="*/ 2147483647 w 123"/>
                <a:gd name="T69" fmla="*/ 2147483647 h 93"/>
                <a:gd name="T70" fmla="*/ 2147483647 w 123"/>
                <a:gd name="T71" fmla="*/ 2147483647 h 93"/>
                <a:gd name="T72" fmla="*/ 2147483647 w 123"/>
                <a:gd name="T73" fmla="*/ 2147483647 h 93"/>
                <a:gd name="T74" fmla="*/ 2147483647 w 123"/>
                <a:gd name="T75" fmla="*/ 2147483647 h 93"/>
                <a:gd name="T76" fmla="*/ 2147483647 w 123"/>
                <a:gd name="T77" fmla="*/ 2147483647 h 93"/>
                <a:gd name="T78" fmla="*/ 2147483647 w 123"/>
                <a:gd name="T79" fmla="*/ 2147483647 h 93"/>
                <a:gd name="T80" fmla="*/ 2147483647 w 123"/>
                <a:gd name="T81" fmla="*/ 2147483647 h 93"/>
                <a:gd name="T82" fmla="*/ 2147483647 w 123"/>
                <a:gd name="T83" fmla="*/ 2147483647 h 93"/>
                <a:gd name="T84" fmla="*/ 2147483647 w 123"/>
                <a:gd name="T85" fmla="*/ 2147483647 h 93"/>
                <a:gd name="T86" fmla="*/ 2147483647 w 123"/>
                <a:gd name="T87" fmla="*/ 2147483647 h 93"/>
                <a:gd name="T88" fmla="*/ 2147483647 w 123"/>
                <a:gd name="T89" fmla="*/ 2147483647 h 93"/>
                <a:gd name="T90" fmla="*/ 2147483647 w 123"/>
                <a:gd name="T91" fmla="*/ 2147483647 h 93"/>
                <a:gd name="T92" fmla="*/ 2147483647 w 123"/>
                <a:gd name="T93" fmla="*/ 2147483647 h 93"/>
                <a:gd name="T94" fmla="*/ 2147483647 w 123"/>
                <a:gd name="T95" fmla="*/ 2147483647 h 93"/>
                <a:gd name="T96" fmla="*/ 2147483647 w 123"/>
                <a:gd name="T97" fmla="*/ 2147483647 h 93"/>
                <a:gd name="T98" fmla="*/ 2147483647 w 123"/>
                <a:gd name="T99" fmla="*/ 2147483647 h 93"/>
                <a:gd name="T100" fmla="*/ 2147483647 w 123"/>
                <a:gd name="T101" fmla="*/ 2147483647 h 93"/>
                <a:gd name="T102" fmla="*/ 2147483647 w 123"/>
                <a:gd name="T103" fmla="*/ 2147483647 h 93"/>
                <a:gd name="T104" fmla="*/ 2147483647 w 123"/>
                <a:gd name="T105" fmla="*/ 2147483647 h 93"/>
                <a:gd name="T106" fmla="*/ 2147483647 w 123"/>
                <a:gd name="T107" fmla="*/ 2147483647 h 93"/>
                <a:gd name="T108" fmla="*/ 2147483647 w 123"/>
                <a:gd name="T109" fmla="*/ 2147483647 h 93"/>
                <a:gd name="T110" fmla="*/ 2147483647 w 123"/>
                <a:gd name="T111" fmla="*/ 2147483647 h 93"/>
                <a:gd name="T112" fmla="*/ 2147483647 w 123"/>
                <a:gd name="T113" fmla="*/ 2147483647 h 93"/>
                <a:gd name="T114" fmla="*/ 2147483647 w 123"/>
                <a:gd name="T115" fmla="*/ 2147483647 h 93"/>
                <a:gd name="T116" fmla="*/ 2147483647 w 123"/>
                <a:gd name="T117" fmla="*/ 2147483647 h 93"/>
                <a:gd name="T118" fmla="*/ 2147483647 w 123"/>
                <a:gd name="T119" fmla="*/ 2147483647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ED4213"/>
            </a:solidFill>
            <a:ln w="12700" cmpd="sng">
              <a:solidFill>
                <a:schemeClr val="tx1"/>
              </a:solidFill>
              <a:prstDash val="solid"/>
              <a:round/>
              <a:headEnd/>
              <a:tailEnd/>
            </a:ln>
          </p:spPr>
          <p:txBody>
            <a:bodyPr/>
            <a:lstStyle/>
            <a:p>
              <a:endParaRPr lang="de-DE"/>
            </a:p>
          </p:txBody>
        </p:sp>
        <p:sp>
          <p:nvSpPr>
            <p:cNvPr id="30825" name="Freeform 13"/>
            <p:cNvSpPr>
              <a:spLocks/>
            </p:cNvSpPr>
            <p:nvPr/>
          </p:nvSpPr>
          <p:spPr bwMode="auto">
            <a:xfrm>
              <a:off x="2368550" y="2562225"/>
              <a:ext cx="877888" cy="1423988"/>
            </a:xfrm>
            <a:custGeom>
              <a:avLst/>
              <a:gdLst>
                <a:gd name="T0" fmla="*/ 2147483647 w 108"/>
                <a:gd name="T1" fmla="*/ 2147483647 h 184"/>
                <a:gd name="T2" fmla="*/ 2147483647 w 108"/>
                <a:gd name="T3" fmla="*/ 2147483647 h 184"/>
                <a:gd name="T4" fmla="*/ 2147483647 w 108"/>
                <a:gd name="T5" fmla="*/ 2147483647 h 184"/>
                <a:gd name="T6" fmla="*/ 2147483647 w 108"/>
                <a:gd name="T7" fmla="*/ 2147483647 h 184"/>
                <a:gd name="T8" fmla="*/ 2147483647 w 108"/>
                <a:gd name="T9" fmla="*/ 2147483647 h 184"/>
                <a:gd name="T10" fmla="*/ 2147483647 w 108"/>
                <a:gd name="T11" fmla="*/ 2147483647 h 184"/>
                <a:gd name="T12" fmla="*/ 2147483647 w 108"/>
                <a:gd name="T13" fmla="*/ 2147483647 h 184"/>
                <a:gd name="T14" fmla="*/ 2147483647 w 108"/>
                <a:gd name="T15" fmla="*/ 2147483647 h 184"/>
                <a:gd name="T16" fmla="*/ 2147483647 w 108"/>
                <a:gd name="T17" fmla="*/ 2147483647 h 184"/>
                <a:gd name="T18" fmla="*/ 2147483647 w 108"/>
                <a:gd name="T19" fmla="*/ 2147483647 h 184"/>
                <a:gd name="T20" fmla="*/ 2147483647 w 108"/>
                <a:gd name="T21" fmla="*/ 2147483647 h 184"/>
                <a:gd name="T22" fmla="*/ 2147483647 w 108"/>
                <a:gd name="T23" fmla="*/ 2147483647 h 184"/>
                <a:gd name="T24" fmla="*/ 2147483647 w 108"/>
                <a:gd name="T25" fmla="*/ 2147483647 h 184"/>
                <a:gd name="T26" fmla="*/ 2147483647 w 108"/>
                <a:gd name="T27" fmla="*/ 2147483647 h 184"/>
                <a:gd name="T28" fmla="*/ 2147483647 w 108"/>
                <a:gd name="T29" fmla="*/ 2147483647 h 184"/>
                <a:gd name="T30" fmla="*/ 2147483647 w 108"/>
                <a:gd name="T31" fmla="*/ 2147483647 h 184"/>
                <a:gd name="T32" fmla="*/ 2147483647 w 108"/>
                <a:gd name="T33" fmla="*/ 2147483647 h 184"/>
                <a:gd name="T34" fmla="*/ 2147483647 w 108"/>
                <a:gd name="T35" fmla="*/ 2147483647 h 184"/>
                <a:gd name="T36" fmla="*/ 2147483647 w 108"/>
                <a:gd name="T37" fmla="*/ 2147483647 h 184"/>
                <a:gd name="T38" fmla="*/ 2147483647 w 108"/>
                <a:gd name="T39" fmla="*/ 2147483647 h 184"/>
                <a:gd name="T40" fmla="*/ 2147483647 w 108"/>
                <a:gd name="T41" fmla="*/ 2147483647 h 184"/>
                <a:gd name="T42" fmla="*/ 2147483647 w 108"/>
                <a:gd name="T43" fmla="*/ 2147483647 h 184"/>
                <a:gd name="T44" fmla="*/ 2147483647 w 108"/>
                <a:gd name="T45" fmla="*/ 2147483647 h 184"/>
                <a:gd name="T46" fmla="*/ 2147483647 w 108"/>
                <a:gd name="T47" fmla="*/ 2147483647 h 184"/>
                <a:gd name="T48" fmla="*/ 2147483647 w 108"/>
                <a:gd name="T49" fmla="*/ 2147483647 h 184"/>
                <a:gd name="T50" fmla="*/ 2147483647 w 108"/>
                <a:gd name="T51" fmla="*/ 2147483647 h 184"/>
                <a:gd name="T52" fmla="*/ 2147483647 w 108"/>
                <a:gd name="T53" fmla="*/ 2147483647 h 184"/>
                <a:gd name="T54" fmla="*/ 2147483647 w 108"/>
                <a:gd name="T55" fmla="*/ 2147483647 h 184"/>
                <a:gd name="T56" fmla="*/ 2147483647 w 108"/>
                <a:gd name="T57" fmla="*/ 2147483647 h 184"/>
                <a:gd name="T58" fmla="*/ 2147483647 w 108"/>
                <a:gd name="T59" fmla="*/ 2147483647 h 184"/>
                <a:gd name="T60" fmla="*/ 2147483647 w 108"/>
                <a:gd name="T61" fmla="*/ 2147483647 h 184"/>
                <a:gd name="T62" fmla="*/ 0 w 108"/>
                <a:gd name="T63" fmla="*/ 2147483647 h 184"/>
                <a:gd name="T64" fmla="*/ 0 w 108"/>
                <a:gd name="T65" fmla="*/ 2147483647 h 184"/>
                <a:gd name="T66" fmla="*/ 2147483647 w 108"/>
                <a:gd name="T67" fmla="*/ 2147483647 h 184"/>
                <a:gd name="T68" fmla="*/ 2147483647 w 108"/>
                <a:gd name="T69" fmla="*/ 2147483647 h 184"/>
                <a:gd name="T70" fmla="*/ 2147483647 w 108"/>
                <a:gd name="T71" fmla="*/ 2147483647 h 184"/>
                <a:gd name="T72" fmla="*/ 2147483647 w 108"/>
                <a:gd name="T73" fmla="*/ 2147483647 h 184"/>
                <a:gd name="T74" fmla="*/ 2147483647 w 108"/>
                <a:gd name="T75" fmla="*/ 2147483647 h 184"/>
                <a:gd name="T76" fmla="*/ 2147483647 w 108"/>
                <a:gd name="T77" fmla="*/ 2147483647 h 184"/>
                <a:gd name="T78" fmla="*/ 2147483647 w 108"/>
                <a:gd name="T79" fmla="*/ 2147483647 h 184"/>
                <a:gd name="T80" fmla="*/ 2147483647 w 108"/>
                <a:gd name="T81" fmla="*/ 2147483647 h 184"/>
                <a:gd name="T82" fmla="*/ 2147483647 w 108"/>
                <a:gd name="T83" fmla="*/ 2147483647 h 184"/>
                <a:gd name="T84" fmla="*/ 2147483647 w 108"/>
                <a:gd name="T85" fmla="*/ 2147483647 h 184"/>
                <a:gd name="T86" fmla="*/ 2147483647 w 108"/>
                <a:gd name="T87" fmla="*/ 2147483647 h 184"/>
                <a:gd name="T88" fmla="*/ 2147483647 w 108"/>
                <a:gd name="T89" fmla="*/ 2147483647 h 184"/>
                <a:gd name="T90" fmla="*/ 2147483647 w 108"/>
                <a:gd name="T91" fmla="*/ 2147483647 h 184"/>
                <a:gd name="T92" fmla="*/ 2147483647 w 108"/>
                <a:gd name="T93" fmla="*/ 2147483647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26" name="Freeform 14"/>
            <p:cNvSpPr>
              <a:spLocks/>
            </p:cNvSpPr>
            <p:nvPr/>
          </p:nvSpPr>
          <p:spPr bwMode="auto">
            <a:xfrm>
              <a:off x="3741738" y="2452688"/>
              <a:ext cx="766762" cy="604837"/>
            </a:xfrm>
            <a:custGeom>
              <a:avLst/>
              <a:gdLst>
                <a:gd name="T0" fmla="*/ 2147483647 w 94"/>
                <a:gd name="T1" fmla="*/ 2147483647 h 78"/>
                <a:gd name="T2" fmla="*/ 2147483647 w 94"/>
                <a:gd name="T3" fmla="*/ 2147483647 h 78"/>
                <a:gd name="T4" fmla="*/ 2147483647 w 94"/>
                <a:gd name="T5" fmla="*/ 2147483647 h 78"/>
                <a:gd name="T6" fmla="*/ 2147483647 w 94"/>
                <a:gd name="T7" fmla="*/ 0 h 78"/>
                <a:gd name="T8" fmla="*/ 2147483647 w 94"/>
                <a:gd name="T9" fmla="*/ 2147483647 h 78"/>
                <a:gd name="T10" fmla="*/ 2147483647 w 94"/>
                <a:gd name="T11" fmla="*/ 2147483647 h 78"/>
                <a:gd name="T12" fmla="*/ 2147483647 w 94"/>
                <a:gd name="T13" fmla="*/ 2147483647 h 78"/>
                <a:gd name="T14" fmla="*/ 0 w 94"/>
                <a:gd name="T15" fmla="*/ 2147483647 h 78"/>
                <a:gd name="T16" fmla="*/ 2147483647 w 94"/>
                <a:gd name="T17" fmla="*/ 2147483647 h 78"/>
                <a:gd name="T18" fmla="*/ 2147483647 w 94"/>
                <a:gd name="T19" fmla="*/ 2147483647 h 78"/>
                <a:gd name="T20" fmla="*/ 2147483647 w 94"/>
                <a:gd name="T21" fmla="*/ 2147483647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rgbClr val="ED4213"/>
            </a:solidFill>
            <a:ln w="12700" cmpd="sng">
              <a:solidFill>
                <a:schemeClr val="tx1"/>
              </a:solidFill>
              <a:prstDash val="solid"/>
              <a:round/>
              <a:headEnd/>
              <a:tailEnd/>
            </a:ln>
          </p:spPr>
          <p:txBody>
            <a:bodyPr/>
            <a:lstStyle/>
            <a:p>
              <a:endParaRPr lang="de-DE"/>
            </a:p>
          </p:txBody>
        </p:sp>
        <p:sp>
          <p:nvSpPr>
            <p:cNvPr id="30827" name="Freeform 15"/>
            <p:cNvSpPr>
              <a:spLocks/>
            </p:cNvSpPr>
            <p:nvPr/>
          </p:nvSpPr>
          <p:spPr bwMode="auto">
            <a:xfrm>
              <a:off x="3865563" y="3003550"/>
              <a:ext cx="804862" cy="595313"/>
            </a:xfrm>
            <a:custGeom>
              <a:avLst/>
              <a:gdLst>
                <a:gd name="T0" fmla="*/ 0 w 99"/>
                <a:gd name="T1" fmla="*/ 2147483647 h 77"/>
                <a:gd name="T2" fmla="*/ 2147483647 w 99"/>
                <a:gd name="T3" fmla="*/ 0 h 77"/>
                <a:gd name="T4" fmla="*/ 2147483647 w 99"/>
                <a:gd name="T5" fmla="*/ 2147483647 h 77"/>
                <a:gd name="T6" fmla="*/ 2147483647 w 99"/>
                <a:gd name="T7" fmla="*/ 2147483647 h 77"/>
                <a:gd name="T8" fmla="*/ 2147483647 w 99"/>
                <a:gd name="T9" fmla="*/ 2147483647 h 77"/>
                <a:gd name="T10" fmla="*/ 2147483647 w 99"/>
                <a:gd name="T11" fmla="*/ 2147483647 h 77"/>
                <a:gd name="T12" fmla="*/ 2147483647 w 99"/>
                <a:gd name="T13" fmla="*/ 2147483647 h 77"/>
                <a:gd name="T14" fmla="*/ 0 w 99"/>
                <a:gd name="T15" fmla="*/ 2147483647 h 77"/>
                <a:gd name="T16" fmla="*/ 0 w 99"/>
                <a:gd name="T17" fmla="*/ 2147483647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28" name="Freeform 16"/>
            <p:cNvSpPr>
              <a:spLocks/>
            </p:cNvSpPr>
            <p:nvPr/>
          </p:nvSpPr>
          <p:spPr bwMode="auto">
            <a:xfrm>
              <a:off x="3759200" y="3521075"/>
              <a:ext cx="771525" cy="758825"/>
            </a:xfrm>
            <a:custGeom>
              <a:avLst/>
              <a:gdLst>
                <a:gd name="T0" fmla="*/ 2147483647 w 95"/>
                <a:gd name="T1" fmla="*/ 0 h 98"/>
                <a:gd name="T2" fmla="*/ 0 w 95"/>
                <a:gd name="T3" fmla="*/ 2147483647 h 98"/>
                <a:gd name="T4" fmla="*/ 0 w 95"/>
                <a:gd name="T5" fmla="*/ 2147483647 h 98"/>
                <a:gd name="T6" fmla="*/ 2147483647 w 95"/>
                <a:gd name="T7" fmla="*/ 2147483647 h 98"/>
                <a:gd name="T8" fmla="*/ 2147483647 w 95"/>
                <a:gd name="T9" fmla="*/ 2147483647 h 98"/>
                <a:gd name="T10" fmla="*/ 2147483647 w 95"/>
                <a:gd name="T11" fmla="*/ 2147483647 h 98"/>
                <a:gd name="T12" fmla="*/ 2147483647 w 95"/>
                <a:gd name="T13" fmla="*/ 2147483647 h 98"/>
                <a:gd name="T14" fmla="*/ 2147483647 w 95"/>
                <a:gd name="T15" fmla="*/ 2147483647 h 98"/>
                <a:gd name="T16" fmla="*/ 2147483647 w 95"/>
                <a:gd name="T17" fmla="*/ 2147483647 h 98"/>
                <a:gd name="T18" fmla="*/ 2147483647 w 95"/>
                <a:gd name="T19" fmla="*/ 2147483647 h 98"/>
                <a:gd name="T20" fmla="*/ 2147483647 w 95"/>
                <a:gd name="T21" fmla="*/ 2147483647 h 98"/>
                <a:gd name="T22" fmla="*/ 2147483647 w 95"/>
                <a:gd name="T23" fmla="*/ 2147483647 h 98"/>
                <a:gd name="T24" fmla="*/ 2147483647 w 95"/>
                <a:gd name="T25" fmla="*/ 2147483647 h 98"/>
                <a:gd name="T26" fmla="*/ 2147483647 w 95"/>
                <a:gd name="T27" fmla="*/ 2147483647 h 98"/>
                <a:gd name="T28" fmla="*/ 2147483647 w 95"/>
                <a:gd name="T29" fmla="*/ 2147483647 h 98"/>
                <a:gd name="T30" fmla="*/ 2147483647 w 95"/>
                <a:gd name="T31" fmla="*/ 2147483647 h 98"/>
                <a:gd name="T32" fmla="*/ 2147483647 w 95"/>
                <a:gd name="T33" fmla="*/ 0 h 98"/>
                <a:gd name="T34" fmla="*/ 2147483647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rgbClr val="ED4213"/>
            </a:solidFill>
            <a:ln w="12700" cmpd="sng">
              <a:solidFill>
                <a:schemeClr val="tx1"/>
              </a:solidFill>
              <a:prstDash val="solid"/>
              <a:round/>
              <a:headEnd/>
              <a:tailEnd/>
            </a:ln>
          </p:spPr>
          <p:txBody>
            <a:bodyPr/>
            <a:lstStyle/>
            <a:p>
              <a:endParaRPr lang="de-DE"/>
            </a:p>
          </p:txBody>
        </p:sp>
        <p:sp>
          <p:nvSpPr>
            <p:cNvPr id="30829" name="Freeform 17"/>
            <p:cNvSpPr>
              <a:spLocks/>
            </p:cNvSpPr>
            <p:nvPr/>
          </p:nvSpPr>
          <p:spPr bwMode="auto">
            <a:xfrm>
              <a:off x="4052888" y="3660775"/>
              <a:ext cx="1536700" cy="1425575"/>
            </a:xfrm>
            <a:custGeom>
              <a:avLst/>
              <a:gdLst>
                <a:gd name="T0" fmla="*/ 2147483647 w 189"/>
                <a:gd name="T1" fmla="*/ 2147483647 h 184"/>
                <a:gd name="T2" fmla="*/ 2147483647 w 189"/>
                <a:gd name="T3" fmla="*/ 2147483647 h 184"/>
                <a:gd name="T4" fmla="*/ 2147483647 w 189"/>
                <a:gd name="T5" fmla="*/ 2147483647 h 184"/>
                <a:gd name="T6" fmla="*/ 2147483647 w 189"/>
                <a:gd name="T7" fmla="*/ 2147483647 h 184"/>
                <a:gd name="T8" fmla="*/ 2147483647 w 189"/>
                <a:gd name="T9" fmla="*/ 2147483647 h 184"/>
                <a:gd name="T10" fmla="*/ 2147483647 w 189"/>
                <a:gd name="T11" fmla="*/ 2147483647 h 184"/>
                <a:gd name="T12" fmla="*/ 2147483647 w 189"/>
                <a:gd name="T13" fmla="*/ 2147483647 h 184"/>
                <a:gd name="T14" fmla="*/ 2147483647 w 189"/>
                <a:gd name="T15" fmla="*/ 2147483647 h 184"/>
                <a:gd name="T16" fmla="*/ 2147483647 w 189"/>
                <a:gd name="T17" fmla="*/ 2147483647 h 184"/>
                <a:gd name="T18" fmla="*/ 2147483647 w 189"/>
                <a:gd name="T19" fmla="*/ 2147483647 h 184"/>
                <a:gd name="T20" fmla="*/ 2147483647 w 189"/>
                <a:gd name="T21" fmla="*/ 2147483647 h 184"/>
                <a:gd name="T22" fmla="*/ 2147483647 w 189"/>
                <a:gd name="T23" fmla="*/ 2147483647 h 184"/>
                <a:gd name="T24" fmla="*/ 2147483647 w 189"/>
                <a:gd name="T25" fmla="*/ 2147483647 h 184"/>
                <a:gd name="T26" fmla="*/ 2147483647 w 189"/>
                <a:gd name="T27" fmla="*/ 2147483647 h 184"/>
                <a:gd name="T28" fmla="*/ 2147483647 w 189"/>
                <a:gd name="T29" fmla="*/ 2147483647 h 184"/>
                <a:gd name="T30" fmla="*/ 2147483647 w 189"/>
                <a:gd name="T31" fmla="*/ 0 h 184"/>
                <a:gd name="T32" fmla="*/ 0 w 189"/>
                <a:gd name="T33" fmla="*/ 2147483647 h 184"/>
                <a:gd name="T34" fmla="*/ 2147483647 w 189"/>
                <a:gd name="T35" fmla="*/ 2147483647 h 184"/>
                <a:gd name="T36" fmla="*/ 2147483647 w 189"/>
                <a:gd name="T37" fmla="*/ 2147483647 h 184"/>
                <a:gd name="T38" fmla="*/ 2147483647 w 189"/>
                <a:gd name="T39" fmla="*/ 2147483647 h 184"/>
                <a:gd name="T40" fmla="*/ 2147483647 w 189"/>
                <a:gd name="T41" fmla="*/ 2147483647 h 184"/>
                <a:gd name="T42" fmla="*/ 2147483647 w 189"/>
                <a:gd name="T43" fmla="*/ 2147483647 h 184"/>
                <a:gd name="T44" fmla="*/ 2147483647 w 189"/>
                <a:gd name="T45" fmla="*/ 2147483647 h 184"/>
                <a:gd name="T46" fmla="*/ 2147483647 w 189"/>
                <a:gd name="T47" fmla="*/ 2147483647 h 184"/>
                <a:gd name="T48" fmla="*/ 2147483647 w 189"/>
                <a:gd name="T49" fmla="*/ 2147483647 h 184"/>
                <a:gd name="T50" fmla="*/ 2147483647 w 189"/>
                <a:gd name="T51" fmla="*/ 2147483647 h 184"/>
                <a:gd name="T52" fmla="*/ 2147483647 w 189"/>
                <a:gd name="T53" fmla="*/ 2147483647 h 184"/>
                <a:gd name="T54" fmla="*/ 2147483647 w 189"/>
                <a:gd name="T55" fmla="*/ 2147483647 h 184"/>
                <a:gd name="T56" fmla="*/ 2147483647 w 189"/>
                <a:gd name="T57" fmla="*/ 2147483647 h 184"/>
                <a:gd name="T58" fmla="*/ 2147483647 w 189"/>
                <a:gd name="T59" fmla="*/ 2147483647 h 184"/>
                <a:gd name="T60" fmla="*/ 2147483647 w 189"/>
                <a:gd name="T61" fmla="*/ 2147483647 h 184"/>
                <a:gd name="T62" fmla="*/ 2147483647 w 189"/>
                <a:gd name="T63" fmla="*/ 2147483647 h 184"/>
                <a:gd name="T64" fmla="*/ 2147483647 w 189"/>
                <a:gd name="T65" fmla="*/ 2147483647 h 184"/>
                <a:gd name="T66" fmla="*/ 2147483647 w 189"/>
                <a:gd name="T67" fmla="*/ 2147483647 h 184"/>
                <a:gd name="T68" fmla="*/ 2147483647 w 189"/>
                <a:gd name="T69" fmla="*/ 2147483647 h 184"/>
                <a:gd name="T70" fmla="*/ 2147483647 w 189"/>
                <a:gd name="T71" fmla="*/ 2147483647 h 184"/>
                <a:gd name="T72" fmla="*/ 2147483647 w 189"/>
                <a:gd name="T73" fmla="*/ 2147483647 h 184"/>
                <a:gd name="T74" fmla="*/ 2147483647 w 189"/>
                <a:gd name="T75" fmla="*/ 2147483647 h 184"/>
                <a:gd name="T76" fmla="*/ 2147483647 w 189"/>
                <a:gd name="T77" fmla="*/ 2147483647 h 184"/>
                <a:gd name="T78" fmla="*/ 2147483647 w 189"/>
                <a:gd name="T79" fmla="*/ 2147483647 h 184"/>
                <a:gd name="T80" fmla="*/ 2147483647 w 189"/>
                <a:gd name="T81" fmla="*/ 2147483647 h 184"/>
                <a:gd name="T82" fmla="*/ 2147483647 w 189"/>
                <a:gd name="T83" fmla="*/ 2147483647 h 184"/>
                <a:gd name="T84" fmla="*/ 2147483647 w 189"/>
                <a:gd name="T85" fmla="*/ 2147483647 h 184"/>
                <a:gd name="T86" fmla="*/ 2147483647 w 189"/>
                <a:gd name="T87" fmla="*/ 2147483647 h 184"/>
                <a:gd name="T88" fmla="*/ 2147483647 w 189"/>
                <a:gd name="T89" fmla="*/ 2147483647 h 184"/>
                <a:gd name="T90" fmla="*/ 2147483647 w 189"/>
                <a:gd name="T91" fmla="*/ 2147483647 h 184"/>
                <a:gd name="T92" fmla="*/ 2147483647 w 189"/>
                <a:gd name="T93" fmla="*/ 2147483647 h 184"/>
                <a:gd name="T94" fmla="*/ 2147483647 w 189"/>
                <a:gd name="T95" fmla="*/ 2147483647 h 184"/>
                <a:gd name="T96" fmla="*/ 2147483647 w 189"/>
                <a:gd name="T97" fmla="*/ 2147483647 h 184"/>
                <a:gd name="T98" fmla="*/ 2147483647 w 189"/>
                <a:gd name="T99" fmla="*/ 2147483647 h 184"/>
                <a:gd name="T100" fmla="*/ 2147483647 w 189"/>
                <a:gd name="T101" fmla="*/ 2147483647 h 184"/>
                <a:gd name="T102" fmla="*/ 2147483647 w 189"/>
                <a:gd name="T103" fmla="*/ 2147483647 h 184"/>
                <a:gd name="T104" fmla="*/ 2147483647 w 189"/>
                <a:gd name="T105" fmla="*/ 2147483647 h 184"/>
                <a:gd name="T106" fmla="*/ 2147483647 w 189"/>
                <a:gd name="T107" fmla="*/ 2147483647 h 184"/>
                <a:gd name="T108" fmla="*/ 2147483647 w 189"/>
                <a:gd name="T109" fmla="*/ 2147483647 h 184"/>
                <a:gd name="T110" fmla="*/ 2147483647 w 189"/>
                <a:gd name="T111" fmla="*/ 2147483647 h 184"/>
                <a:gd name="T112" fmla="*/ 2147483647 w 189"/>
                <a:gd name="T113" fmla="*/ 2147483647 h 184"/>
                <a:gd name="T114" fmla="*/ 2147483647 w 189"/>
                <a:gd name="T115" fmla="*/ 2147483647 h 184"/>
                <a:gd name="T116" fmla="*/ 2147483647 w 189"/>
                <a:gd name="T117" fmla="*/ 2147483647 h 184"/>
                <a:gd name="T118" fmla="*/ 2147483647 w 189"/>
                <a:gd name="T119" fmla="*/ 2147483647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pattFill prst="pct20">
              <a:fgClr>
                <a:schemeClr val="tx2"/>
              </a:fgClr>
              <a:bgClr>
                <a:srgbClr val="AA1202"/>
              </a:bgClr>
            </a:pattFill>
            <a:ln w="9525">
              <a:solidFill>
                <a:schemeClr val="tx1"/>
              </a:solidFill>
              <a:miter lim="800000"/>
              <a:headEnd/>
              <a:tailEnd/>
            </a:ln>
          </p:spPr>
          <p:txBody>
            <a:bodyPr wrap="none" anchor="ctr"/>
            <a:lstStyle/>
            <a:p>
              <a:endParaRPr lang="de-DE"/>
            </a:p>
          </p:txBody>
        </p:sp>
        <p:sp>
          <p:nvSpPr>
            <p:cNvPr id="30830" name="Freeform 18"/>
            <p:cNvSpPr>
              <a:spLocks/>
            </p:cNvSpPr>
            <p:nvPr/>
          </p:nvSpPr>
          <p:spPr bwMode="auto">
            <a:xfrm>
              <a:off x="6942138" y="2306638"/>
              <a:ext cx="828675" cy="603250"/>
            </a:xfrm>
            <a:custGeom>
              <a:avLst/>
              <a:gdLst>
                <a:gd name="T0" fmla="*/ 2147483647 w 102"/>
                <a:gd name="T1" fmla="*/ 2147483647 h 78"/>
                <a:gd name="T2" fmla="*/ 2147483647 w 102"/>
                <a:gd name="T3" fmla="*/ 2147483647 h 78"/>
                <a:gd name="T4" fmla="*/ 2147483647 w 102"/>
                <a:gd name="T5" fmla="*/ 2147483647 h 78"/>
                <a:gd name="T6" fmla="*/ 2147483647 w 102"/>
                <a:gd name="T7" fmla="*/ 2147483647 h 78"/>
                <a:gd name="T8" fmla="*/ 2147483647 w 102"/>
                <a:gd name="T9" fmla="*/ 2147483647 h 78"/>
                <a:gd name="T10" fmla="*/ 2147483647 w 102"/>
                <a:gd name="T11" fmla="*/ 2147483647 h 78"/>
                <a:gd name="T12" fmla="*/ 2147483647 w 102"/>
                <a:gd name="T13" fmla="*/ 2147483647 h 78"/>
                <a:gd name="T14" fmla="*/ 2147483647 w 102"/>
                <a:gd name="T15" fmla="*/ 2147483647 h 78"/>
                <a:gd name="T16" fmla="*/ 2147483647 w 102"/>
                <a:gd name="T17" fmla="*/ 2147483647 h 78"/>
                <a:gd name="T18" fmla="*/ 2147483647 w 102"/>
                <a:gd name="T19" fmla="*/ 2147483647 h 78"/>
                <a:gd name="T20" fmla="*/ 2147483647 w 102"/>
                <a:gd name="T21" fmla="*/ 2147483647 h 78"/>
                <a:gd name="T22" fmla="*/ 2147483647 w 102"/>
                <a:gd name="T23" fmla="*/ 2147483647 h 78"/>
                <a:gd name="T24" fmla="*/ 2147483647 w 102"/>
                <a:gd name="T25" fmla="*/ 2147483647 h 78"/>
                <a:gd name="T26" fmla="*/ 2147483647 w 102"/>
                <a:gd name="T27" fmla="*/ 2147483647 h 78"/>
                <a:gd name="T28" fmla="*/ 2147483647 w 102"/>
                <a:gd name="T29" fmla="*/ 2147483647 h 78"/>
                <a:gd name="T30" fmla="*/ 2147483647 w 102"/>
                <a:gd name="T31" fmla="*/ 2147483647 h 78"/>
                <a:gd name="T32" fmla="*/ 2147483647 w 102"/>
                <a:gd name="T33" fmla="*/ 2147483647 h 78"/>
                <a:gd name="T34" fmla="*/ 2147483647 w 102"/>
                <a:gd name="T35" fmla="*/ 2147483647 h 78"/>
                <a:gd name="T36" fmla="*/ 2147483647 w 102"/>
                <a:gd name="T37" fmla="*/ 2147483647 h 78"/>
                <a:gd name="T38" fmla="*/ 2147483647 w 102"/>
                <a:gd name="T39" fmla="*/ 2147483647 h 78"/>
                <a:gd name="T40" fmla="*/ 2147483647 w 102"/>
                <a:gd name="T41" fmla="*/ 2147483647 h 78"/>
                <a:gd name="T42" fmla="*/ 2147483647 w 102"/>
                <a:gd name="T43" fmla="*/ 2147483647 h 78"/>
                <a:gd name="T44" fmla="*/ 2147483647 w 102"/>
                <a:gd name="T45" fmla="*/ 2147483647 h 78"/>
                <a:gd name="T46" fmla="*/ 2147483647 w 102"/>
                <a:gd name="T47" fmla="*/ 2147483647 h 78"/>
                <a:gd name="T48" fmla="*/ 2147483647 w 102"/>
                <a:gd name="T49" fmla="*/ 2147483647 h 78"/>
                <a:gd name="T50" fmla="*/ 2147483647 w 102"/>
                <a:gd name="T51" fmla="*/ 2147483647 h 78"/>
                <a:gd name="T52" fmla="*/ 2147483647 w 102"/>
                <a:gd name="T53" fmla="*/ 0 h 78"/>
                <a:gd name="T54" fmla="*/ 2147483647 w 102"/>
                <a:gd name="T55" fmla="*/ 2147483647 h 78"/>
                <a:gd name="T56" fmla="*/ 2147483647 w 102"/>
                <a:gd name="T57" fmla="*/ 2147483647 h 78"/>
                <a:gd name="T58" fmla="*/ 2147483647 w 102"/>
                <a:gd name="T59" fmla="*/ 2147483647 h 78"/>
                <a:gd name="T60" fmla="*/ 2147483647 w 102"/>
                <a:gd name="T61" fmla="*/ 2147483647 h 78"/>
                <a:gd name="T62" fmla="*/ 2147483647 w 102"/>
                <a:gd name="T63" fmla="*/ 2147483647 h 78"/>
                <a:gd name="T64" fmla="*/ 2147483647 w 102"/>
                <a:gd name="T65" fmla="*/ 2147483647 h 78"/>
                <a:gd name="T66" fmla="*/ 2147483647 w 102"/>
                <a:gd name="T67" fmla="*/ 2147483647 h 78"/>
                <a:gd name="T68" fmla="*/ 2147483647 w 102"/>
                <a:gd name="T69" fmla="*/ 2147483647 h 78"/>
                <a:gd name="T70" fmla="*/ 2147483647 w 102"/>
                <a:gd name="T71" fmla="*/ 2147483647 h 78"/>
                <a:gd name="T72" fmla="*/ 2147483647 w 102"/>
                <a:gd name="T73" fmla="*/ 2147483647 h 78"/>
                <a:gd name="T74" fmla="*/ 2147483647 w 102"/>
                <a:gd name="T75" fmla="*/ 2147483647 h 78"/>
                <a:gd name="T76" fmla="*/ 2147483647 w 102"/>
                <a:gd name="T77" fmla="*/ 2147483647 h 78"/>
                <a:gd name="T78" fmla="*/ 2147483647 w 102"/>
                <a:gd name="T79" fmla="*/ 2147483647 h 78"/>
                <a:gd name="T80" fmla="*/ 2147483647 w 102"/>
                <a:gd name="T81" fmla="*/ 2147483647 h 78"/>
                <a:gd name="T82" fmla="*/ 2147483647 w 102"/>
                <a:gd name="T83" fmla="*/ 2147483647 h 78"/>
                <a:gd name="T84" fmla="*/ 2147483647 w 102"/>
                <a:gd name="T85" fmla="*/ 2147483647 h 78"/>
                <a:gd name="T86" fmla="*/ 2147483647 w 102"/>
                <a:gd name="T87" fmla="*/ 2147483647 h 78"/>
                <a:gd name="T88" fmla="*/ 2147483647 w 102"/>
                <a:gd name="T89" fmla="*/ 2147483647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31" name="Freeform 19"/>
            <p:cNvSpPr>
              <a:spLocks/>
            </p:cNvSpPr>
            <p:nvPr/>
          </p:nvSpPr>
          <p:spPr bwMode="auto">
            <a:xfrm>
              <a:off x="7494588" y="2266950"/>
              <a:ext cx="187325" cy="325438"/>
            </a:xfrm>
            <a:custGeom>
              <a:avLst/>
              <a:gdLst>
                <a:gd name="T0" fmla="*/ 0 w 23"/>
                <a:gd name="T1" fmla="*/ 2147483647 h 42"/>
                <a:gd name="T2" fmla="*/ 2147483647 w 23"/>
                <a:gd name="T3" fmla="*/ 2147483647 h 42"/>
                <a:gd name="T4" fmla="*/ 0 w 23"/>
                <a:gd name="T5" fmla="*/ 2147483647 h 42"/>
                <a:gd name="T6" fmla="*/ 2147483647 w 23"/>
                <a:gd name="T7" fmla="*/ 2147483647 h 42"/>
                <a:gd name="T8" fmla="*/ 2147483647 w 23"/>
                <a:gd name="T9" fmla="*/ 2147483647 h 42"/>
                <a:gd name="T10" fmla="*/ 2147483647 w 23"/>
                <a:gd name="T11" fmla="*/ 2147483647 h 42"/>
                <a:gd name="T12" fmla="*/ 2147483647 w 23"/>
                <a:gd name="T13" fmla="*/ 2147483647 h 42"/>
                <a:gd name="T14" fmla="*/ 2147483647 w 23"/>
                <a:gd name="T15" fmla="*/ 2147483647 h 42"/>
                <a:gd name="T16" fmla="*/ 2147483647 w 23"/>
                <a:gd name="T17" fmla="*/ 2147483647 h 42"/>
                <a:gd name="T18" fmla="*/ 2147483647 w 23"/>
                <a:gd name="T19" fmla="*/ 2147483647 h 42"/>
                <a:gd name="T20" fmla="*/ 2147483647 w 23"/>
                <a:gd name="T21" fmla="*/ 2147483647 h 42"/>
                <a:gd name="T22" fmla="*/ 2147483647 w 23"/>
                <a:gd name="T23" fmla="*/ 2147483647 h 42"/>
                <a:gd name="T24" fmla="*/ 2147483647 w 23"/>
                <a:gd name="T25" fmla="*/ 2147483647 h 42"/>
                <a:gd name="T26" fmla="*/ 2147483647 w 23"/>
                <a:gd name="T27" fmla="*/ 2147483647 h 42"/>
                <a:gd name="T28" fmla="*/ 2147483647 w 23"/>
                <a:gd name="T29" fmla="*/ 2147483647 h 42"/>
                <a:gd name="T30" fmla="*/ 2147483647 w 23"/>
                <a:gd name="T31" fmla="*/ 2147483647 h 42"/>
                <a:gd name="T32" fmla="*/ 2147483647 w 23"/>
                <a:gd name="T33" fmla="*/ 2147483647 h 42"/>
                <a:gd name="T34" fmla="*/ 2147483647 w 23"/>
                <a:gd name="T35" fmla="*/ 2147483647 h 42"/>
                <a:gd name="T36" fmla="*/ 2147483647 w 23"/>
                <a:gd name="T37" fmla="*/ 2147483647 h 42"/>
                <a:gd name="T38" fmla="*/ 2147483647 w 23"/>
                <a:gd name="T39" fmla="*/ 2147483647 h 42"/>
                <a:gd name="T40" fmla="*/ 2147483647 w 23"/>
                <a:gd name="T41" fmla="*/ 2147483647 h 42"/>
                <a:gd name="T42" fmla="*/ 2147483647 w 23"/>
                <a:gd name="T43" fmla="*/ 2147483647 h 42"/>
                <a:gd name="T44" fmla="*/ 2147483647 w 23"/>
                <a:gd name="T45" fmla="*/ 2147483647 h 42"/>
                <a:gd name="T46" fmla="*/ 2147483647 w 23"/>
                <a:gd name="T47" fmla="*/ 2147483647 h 42"/>
                <a:gd name="T48" fmla="*/ 2147483647 w 23"/>
                <a:gd name="T49" fmla="*/ 2147483647 h 42"/>
                <a:gd name="T50" fmla="*/ 2147483647 w 23"/>
                <a:gd name="T51" fmla="*/ 2147483647 h 42"/>
                <a:gd name="T52" fmla="*/ 2147483647 w 23"/>
                <a:gd name="T53" fmla="*/ 2147483647 h 42"/>
                <a:gd name="T54" fmla="*/ 2147483647 w 23"/>
                <a:gd name="T55" fmla="*/ 2147483647 h 42"/>
                <a:gd name="T56" fmla="*/ 2147483647 w 23"/>
                <a:gd name="T57" fmla="*/ 2147483647 h 42"/>
                <a:gd name="T58" fmla="*/ 2147483647 w 23"/>
                <a:gd name="T59" fmla="*/ 2147483647 h 42"/>
                <a:gd name="T60" fmla="*/ 2147483647 w 23"/>
                <a:gd name="T61" fmla="*/ 2147483647 h 42"/>
                <a:gd name="T62" fmla="*/ 2147483647 w 23"/>
                <a:gd name="T63" fmla="*/ 2147483647 h 42"/>
                <a:gd name="T64" fmla="*/ 2147483647 w 23"/>
                <a:gd name="T65" fmla="*/ 2147483647 h 42"/>
                <a:gd name="T66" fmla="*/ 2147483647 w 23"/>
                <a:gd name="T67" fmla="*/ 2147483647 h 42"/>
                <a:gd name="T68" fmla="*/ 2147483647 w 23"/>
                <a:gd name="T69" fmla="*/ 2147483647 h 42"/>
                <a:gd name="T70" fmla="*/ 2147483647 w 23"/>
                <a:gd name="T71" fmla="*/ 2147483647 h 42"/>
                <a:gd name="T72" fmla="*/ 2147483647 w 23"/>
                <a:gd name="T73" fmla="*/ 2147483647 h 42"/>
                <a:gd name="T74" fmla="*/ 2147483647 w 23"/>
                <a:gd name="T75" fmla="*/ 2147483647 h 42"/>
                <a:gd name="T76" fmla="*/ 2147483647 w 23"/>
                <a:gd name="T77" fmla="*/ 2147483647 h 42"/>
                <a:gd name="T78" fmla="*/ 2147483647 w 23"/>
                <a:gd name="T79" fmla="*/ 2147483647 h 42"/>
                <a:gd name="T80" fmla="*/ 2147483647 w 23"/>
                <a:gd name="T81" fmla="*/ 0 h 42"/>
                <a:gd name="T82" fmla="*/ 0 w 23"/>
                <a:gd name="T83" fmla="*/ 2147483647 h 42"/>
                <a:gd name="T84" fmla="*/ 0 w 23"/>
                <a:gd name="T85" fmla="*/ 2147483647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32" name="Freeform 20"/>
            <p:cNvSpPr>
              <a:spLocks/>
            </p:cNvSpPr>
            <p:nvPr/>
          </p:nvSpPr>
          <p:spPr bwMode="auto">
            <a:xfrm>
              <a:off x="3327400" y="2794000"/>
              <a:ext cx="619125" cy="727075"/>
            </a:xfrm>
            <a:custGeom>
              <a:avLst/>
              <a:gdLst>
                <a:gd name="T0" fmla="*/ 2147483647 w 76"/>
                <a:gd name="T1" fmla="*/ 2147483647 h 94"/>
                <a:gd name="T2" fmla="*/ 2147483647 w 76"/>
                <a:gd name="T3" fmla="*/ 2147483647 h 94"/>
                <a:gd name="T4" fmla="*/ 2147483647 w 76"/>
                <a:gd name="T5" fmla="*/ 2147483647 h 94"/>
                <a:gd name="T6" fmla="*/ 2147483647 w 76"/>
                <a:gd name="T7" fmla="*/ 2147483647 h 94"/>
                <a:gd name="T8" fmla="*/ 2147483647 w 76"/>
                <a:gd name="T9" fmla="*/ 0 h 94"/>
                <a:gd name="T10" fmla="*/ 0 w 76"/>
                <a:gd name="T11" fmla="*/ 2147483647 h 94"/>
                <a:gd name="T12" fmla="*/ 0 w 76"/>
                <a:gd name="T13" fmla="*/ 2147483647 h 94"/>
                <a:gd name="T14" fmla="*/ 2147483647 w 76"/>
                <a:gd name="T15" fmla="*/ 2147483647 h 94"/>
                <a:gd name="T16" fmla="*/ 2147483647 w 76"/>
                <a:gd name="T17" fmla="*/ 2147483647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33" name="Freeform 21"/>
            <p:cNvSpPr>
              <a:spLocks/>
            </p:cNvSpPr>
            <p:nvPr/>
          </p:nvSpPr>
          <p:spPr bwMode="auto">
            <a:xfrm>
              <a:off x="2439988" y="2035175"/>
              <a:ext cx="881062" cy="696913"/>
            </a:xfrm>
            <a:custGeom>
              <a:avLst/>
              <a:gdLst>
                <a:gd name="T0" fmla="*/ 0 w 108"/>
                <a:gd name="T1" fmla="*/ 2147483647 h 90"/>
                <a:gd name="T2" fmla="*/ 0 w 108"/>
                <a:gd name="T3" fmla="*/ 2147483647 h 90"/>
                <a:gd name="T4" fmla="*/ 2147483647 w 108"/>
                <a:gd name="T5" fmla="*/ 2147483647 h 90"/>
                <a:gd name="T6" fmla="*/ 2147483647 w 108"/>
                <a:gd name="T7" fmla="*/ 2147483647 h 90"/>
                <a:gd name="T8" fmla="*/ 2147483647 w 108"/>
                <a:gd name="T9" fmla="*/ 2147483647 h 90"/>
                <a:gd name="T10" fmla="*/ 2147483647 w 108"/>
                <a:gd name="T11" fmla="*/ 2147483647 h 90"/>
                <a:gd name="T12" fmla="*/ 2147483647 w 108"/>
                <a:gd name="T13" fmla="*/ 2147483647 h 90"/>
                <a:gd name="T14" fmla="*/ 2147483647 w 108"/>
                <a:gd name="T15" fmla="*/ 2147483647 h 90"/>
                <a:gd name="T16" fmla="*/ 2147483647 w 108"/>
                <a:gd name="T17" fmla="*/ 2147483647 h 90"/>
                <a:gd name="T18" fmla="*/ 2147483647 w 108"/>
                <a:gd name="T19" fmla="*/ 2147483647 h 90"/>
                <a:gd name="T20" fmla="*/ 2147483647 w 108"/>
                <a:gd name="T21" fmla="*/ 2147483647 h 90"/>
                <a:gd name="T22" fmla="*/ 2147483647 w 108"/>
                <a:gd name="T23" fmla="*/ 0 h 90"/>
                <a:gd name="T24" fmla="*/ 2147483647 w 108"/>
                <a:gd name="T25" fmla="*/ 0 h 90"/>
                <a:gd name="T26" fmla="*/ 2147483647 w 108"/>
                <a:gd name="T27" fmla="*/ 2147483647 h 90"/>
                <a:gd name="T28" fmla="*/ 2147483647 w 108"/>
                <a:gd name="T29" fmla="*/ 2147483647 h 90"/>
                <a:gd name="T30" fmla="*/ 2147483647 w 108"/>
                <a:gd name="T31" fmla="*/ 2147483647 h 90"/>
                <a:gd name="T32" fmla="*/ 2147483647 w 108"/>
                <a:gd name="T33" fmla="*/ 2147483647 h 90"/>
                <a:gd name="T34" fmla="*/ 2147483647 w 108"/>
                <a:gd name="T35" fmla="*/ 2147483647 h 90"/>
                <a:gd name="T36" fmla="*/ 2147483647 w 108"/>
                <a:gd name="T37" fmla="*/ 2147483647 h 90"/>
                <a:gd name="T38" fmla="*/ 2147483647 w 108"/>
                <a:gd name="T39" fmla="*/ 2147483647 h 90"/>
                <a:gd name="T40" fmla="*/ 2147483647 w 108"/>
                <a:gd name="T41" fmla="*/ 2147483647 h 90"/>
                <a:gd name="T42" fmla="*/ 2147483647 w 108"/>
                <a:gd name="T43" fmla="*/ 2147483647 h 90"/>
                <a:gd name="T44" fmla="*/ 2147483647 w 108"/>
                <a:gd name="T45" fmla="*/ 2147483647 h 90"/>
                <a:gd name="T46" fmla="*/ 2147483647 w 108"/>
                <a:gd name="T47" fmla="*/ 2147483647 h 90"/>
                <a:gd name="T48" fmla="*/ 2147483647 w 108"/>
                <a:gd name="T49" fmla="*/ 2147483647 h 90"/>
                <a:gd name="T50" fmla="*/ 2147483647 w 108"/>
                <a:gd name="T51" fmla="*/ 2147483647 h 90"/>
                <a:gd name="T52" fmla="*/ 2147483647 w 108"/>
                <a:gd name="T53" fmla="*/ 2147483647 h 90"/>
                <a:gd name="T54" fmla="*/ 2147483647 w 108"/>
                <a:gd name="T55" fmla="*/ 2147483647 h 90"/>
                <a:gd name="T56" fmla="*/ 2147483647 w 108"/>
                <a:gd name="T57" fmla="*/ 2147483647 h 90"/>
                <a:gd name="T58" fmla="*/ 2147483647 w 108"/>
                <a:gd name="T59" fmla="*/ 2147483647 h 90"/>
                <a:gd name="T60" fmla="*/ 2147483647 w 108"/>
                <a:gd name="T61" fmla="*/ 2147483647 h 90"/>
                <a:gd name="T62" fmla="*/ 2147483647 w 108"/>
                <a:gd name="T63" fmla="*/ 2147483647 h 90"/>
                <a:gd name="T64" fmla="*/ 2147483647 w 108"/>
                <a:gd name="T65" fmla="*/ 2147483647 h 90"/>
                <a:gd name="T66" fmla="*/ 2147483647 w 108"/>
                <a:gd name="T67" fmla="*/ 2147483647 h 90"/>
                <a:gd name="T68" fmla="*/ 2147483647 w 108"/>
                <a:gd name="T69" fmla="*/ 2147483647 h 90"/>
                <a:gd name="T70" fmla="*/ 2147483647 w 108"/>
                <a:gd name="T71" fmla="*/ 2147483647 h 90"/>
                <a:gd name="T72" fmla="*/ 2147483647 w 108"/>
                <a:gd name="T73" fmla="*/ 2147483647 h 90"/>
                <a:gd name="T74" fmla="*/ 2147483647 w 108"/>
                <a:gd name="T75" fmla="*/ 2147483647 h 90"/>
                <a:gd name="T76" fmla="*/ 2147483647 w 108"/>
                <a:gd name="T77" fmla="*/ 2147483647 h 90"/>
                <a:gd name="T78" fmla="*/ 2147483647 w 108"/>
                <a:gd name="T79" fmla="*/ 2147483647 h 90"/>
                <a:gd name="T80" fmla="*/ 2147483647 w 108"/>
                <a:gd name="T81" fmla="*/ 2147483647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rgbClr val="ED4213"/>
            </a:solidFill>
            <a:ln w="12700" cmpd="sng">
              <a:solidFill>
                <a:schemeClr val="tx1"/>
              </a:solidFill>
              <a:prstDash val="solid"/>
              <a:round/>
              <a:headEnd/>
              <a:tailEnd/>
            </a:ln>
          </p:spPr>
          <p:txBody>
            <a:bodyPr/>
            <a:lstStyle/>
            <a:p>
              <a:endParaRPr lang="de-DE"/>
            </a:p>
          </p:txBody>
        </p:sp>
        <p:sp>
          <p:nvSpPr>
            <p:cNvPr id="30834" name="Freeform 22"/>
            <p:cNvSpPr>
              <a:spLocks/>
            </p:cNvSpPr>
            <p:nvPr/>
          </p:nvSpPr>
          <p:spPr bwMode="auto">
            <a:xfrm>
              <a:off x="2759075" y="2662238"/>
              <a:ext cx="698500" cy="1030287"/>
            </a:xfrm>
            <a:custGeom>
              <a:avLst/>
              <a:gdLst>
                <a:gd name="T0" fmla="*/ 2147483647 w 86"/>
                <a:gd name="T1" fmla="*/ 0 h 133"/>
                <a:gd name="T2" fmla="*/ 0 w 86"/>
                <a:gd name="T3" fmla="*/ 2147483647 h 133"/>
                <a:gd name="T4" fmla="*/ 2147483647 w 86"/>
                <a:gd name="T5" fmla="*/ 2147483647 h 133"/>
                <a:gd name="T6" fmla="*/ 2147483647 w 86"/>
                <a:gd name="T7" fmla="*/ 2147483647 h 133"/>
                <a:gd name="T8" fmla="*/ 2147483647 w 86"/>
                <a:gd name="T9" fmla="*/ 2147483647 h 133"/>
                <a:gd name="T10" fmla="*/ 2147483647 w 86"/>
                <a:gd name="T11" fmla="*/ 2147483647 h 133"/>
                <a:gd name="T12" fmla="*/ 2147483647 w 86"/>
                <a:gd name="T13" fmla="*/ 2147483647 h 133"/>
                <a:gd name="T14" fmla="*/ 2147483647 w 86"/>
                <a:gd name="T15" fmla="*/ 2147483647 h 133"/>
                <a:gd name="T16" fmla="*/ 2147483647 w 86"/>
                <a:gd name="T17" fmla="*/ 2147483647 h 133"/>
                <a:gd name="T18" fmla="*/ 2147483647 w 86"/>
                <a:gd name="T19" fmla="*/ 2147483647 h 133"/>
                <a:gd name="T20" fmla="*/ 2147483647 w 86"/>
                <a:gd name="T21" fmla="*/ 2147483647 h 133"/>
                <a:gd name="T22" fmla="*/ 2147483647 w 86"/>
                <a:gd name="T23" fmla="*/ 2147483647 h 133"/>
                <a:gd name="T24" fmla="*/ 2147483647 w 86"/>
                <a:gd name="T25" fmla="*/ 2147483647 h 133"/>
                <a:gd name="T26" fmla="*/ 2147483647 w 86"/>
                <a:gd name="T27" fmla="*/ 2147483647 h 133"/>
                <a:gd name="T28" fmla="*/ 2147483647 w 86"/>
                <a:gd name="T29" fmla="*/ 2147483647 h 133"/>
                <a:gd name="T30" fmla="*/ 2147483647 w 86"/>
                <a:gd name="T31" fmla="*/ 2147483647 h 133"/>
                <a:gd name="T32" fmla="*/ 2147483647 w 86"/>
                <a:gd name="T33" fmla="*/ 2147483647 h 133"/>
                <a:gd name="T34" fmla="*/ 2147483647 w 86"/>
                <a:gd name="T35" fmla="*/ 2147483647 h 133"/>
                <a:gd name="T36" fmla="*/ 2147483647 w 86"/>
                <a:gd name="T37" fmla="*/ 2147483647 h 133"/>
                <a:gd name="T38" fmla="*/ 2147483647 w 86"/>
                <a:gd name="T39" fmla="*/ 2147483647 h 133"/>
                <a:gd name="T40" fmla="*/ 2147483647 w 86"/>
                <a:gd name="T41" fmla="*/ 0 h 133"/>
                <a:gd name="T42" fmla="*/ 2147483647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35" name="Freeform 23"/>
            <p:cNvSpPr>
              <a:spLocks/>
            </p:cNvSpPr>
            <p:nvPr/>
          </p:nvSpPr>
          <p:spPr bwMode="auto">
            <a:xfrm>
              <a:off x="3124200" y="3444875"/>
              <a:ext cx="741363" cy="820738"/>
            </a:xfrm>
            <a:custGeom>
              <a:avLst/>
              <a:gdLst>
                <a:gd name="T0" fmla="*/ 2147483647 w 91"/>
                <a:gd name="T1" fmla="*/ 2147483647 h 106"/>
                <a:gd name="T2" fmla="*/ 2147483647 w 91"/>
                <a:gd name="T3" fmla="*/ 2147483647 h 106"/>
                <a:gd name="T4" fmla="*/ 2147483647 w 91"/>
                <a:gd name="T5" fmla="*/ 0 h 106"/>
                <a:gd name="T6" fmla="*/ 2147483647 w 91"/>
                <a:gd name="T7" fmla="*/ 0 h 106"/>
                <a:gd name="T8" fmla="*/ 2147483647 w 91"/>
                <a:gd name="T9" fmla="*/ 2147483647 h 106"/>
                <a:gd name="T10" fmla="*/ 2147483647 w 91"/>
                <a:gd name="T11" fmla="*/ 2147483647 h 106"/>
                <a:gd name="T12" fmla="*/ 2147483647 w 91"/>
                <a:gd name="T13" fmla="*/ 2147483647 h 106"/>
                <a:gd name="T14" fmla="*/ 2147483647 w 91"/>
                <a:gd name="T15" fmla="*/ 2147483647 h 106"/>
                <a:gd name="T16" fmla="*/ 2147483647 w 91"/>
                <a:gd name="T17" fmla="*/ 2147483647 h 106"/>
                <a:gd name="T18" fmla="*/ 2147483647 w 91"/>
                <a:gd name="T19" fmla="*/ 2147483647 h 106"/>
                <a:gd name="T20" fmla="*/ 2147483647 w 91"/>
                <a:gd name="T21" fmla="*/ 2147483647 h 106"/>
                <a:gd name="T22" fmla="*/ 2147483647 w 91"/>
                <a:gd name="T23" fmla="*/ 2147483647 h 106"/>
                <a:gd name="T24" fmla="*/ 2147483647 w 91"/>
                <a:gd name="T25" fmla="*/ 2147483647 h 106"/>
                <a:gd name="T26" fmla="*/ 2147483647 w 91"/>
                <a:gd name="T27" fmla="*/ 2147483647 h 106"/>
                <a:gd name="T28" fmla="*/ 2147483647 w 91"/>
                <a:gd name="T29" fmla="*/ 2147483647 h 106"/>
                <a:gd name="T30" fmla="*/ 2147483647 w 91"/>
                <a:gd name="T31" fmla="*/ 2147483647 h 106"/>
                <a:gd name="T32" fmla="*/ 2147483647 w 91"/>
                <a:gd name="T33" fmla="*/ 2147483647 h 106"/>
                <a:gd name="T34" fmla="*/ 2147483647 w 91"/>
                <a:gd name="T35" fmla="*/ 2147483647 h 106"/>
                <a:gd name="T36" fmla="*/ 2147483647 w 91"/>
                <a:gd name="T37" fmla="*/ 2147483647 h 106"/>
                <a:gd name="T38" fmla="*/ 2147483647 w 91"/>
                <a:gd name="T39" fmla="*/ 2147483647 h 106"/>
                <a:gd name="T40" fmla="*/ 2147483647 w 91"/>
                <a:gd name="T41" fmla="*/ 2147483647 h 106"/>
                <a:gd name="T42" fmla="*/ 2147483647 w 91"/>
                <a:gd name="T43" fmla="*/ 2147483647 h 106"/>
                <a:gd name="T44" fmla="*/ 2147483647 w 91"/>
                <a:gd name="T45" fmla="*/ 2147483647 h 106"/>
                <a:gd name="T46" fmla="*/ 2147483647 w 91"/>
                <a:gd name="T47" fmla="*/ 2147483647 h 106"/>
                <a:gd name="T48" fmla="*/ 2147483647 w 91"/>
                <a:gd name="T49" fmla="*/ 2147483647 h 106"/>
                <a:gd name="T50" fmla="*/ 2147483647 w 91"/>
                <a:gd name="T51" fmla="*/ 2147483647 h 106"/>
                <a:gd name="T52" fmla="*/ 2147483647 w 91"/>
                <a:gd name="T53" fmla="*/ 2147483647 h 106"/>
                <a:gd name="T54" fmla="*/ 2147483647 w 91"/>
                <a:gd name="T55" fmla="*/ 2147483647 h 106"/>
                <a:gd name="T56" fmla="*/ 2147483647 w 91"/>
                <a:gd name="T57" fmla="*/ 2147483647 h 106"/>
                <a:gd name="T58" fmla="*/ 2147483647 w 91"/>
                <a:gd name="T59" fmla="*/ 2147483647 h 106"/>
                <a:gd name="T60" fmla="*/ 2147483647 w 91"/>
                <a:gd name="T61" fmla="*/ 2147483647 h 106"/>
                <a:gd name="T62" fmla="*/ 2147483647 w 91"/>
                <a:gd name="T63" fmla="*/ 2147483647 h 106"/>
                <a:gd name="T64" fmla="*/ 2147483647 w 91"/>
                <a:gd name="T65" fmla="*/ 2147483647 h 106"/>
                <a:gd name="T66" fmla="*/ 2147483647 w 91"/>
                <a:gd name="T67" fmla="*/ 2147483647 h 106"/>
                <a:gd name="T68" fmla="*/ 2147483647 w 91"/>
                <a:gd name="T69" fmla="*/ 2147483647 h 106"/>
                <a:gd name="T70" fmla="*/ 2147483647 w 91"/>
                <a:gd name="T71" fmla="*/ 2147483647 h 106"/>
                <a:gd name="T72" fmla="*/ 2147483647 w 91"/>
                <a:gd name="T73" fmla="*/ 2147483647 h 106"/>
                <a:gd name="T74" fmla="*/ 2147483647 w 91"/>
                <a:gd name="T75" fmla="*/ 2147483647 h 106"/>
                <a:gd name="T76" fmla="*/ 2147483647 w 91"/>
                <a:gd name="T77" fmla="*/ 2147483647 h 106"/>
                <a:gd name="T78" fmla="*/ 2147483647 w 91"/>
                <a:gd name="T79" fmla="*/ 2147483647 h 106"/>
                <a:gd name="T80" fmla="*/ 2147483647 w 91"/>
                <a:gd name="T81" fmla="*/ 2147483647 h 106"/>
                <a:gd name="T82" fmla="*/ 2147483647 w 91"/>
                <a:gd name="T83" fmla="*/ 2147483647 h 106"/>
                <a:gd name="T84" fmla="*/ 2147483647 w 91"/>
                <a:gd name="T85" fmla="*/ 2147483647 h 106"/>
                <a:gd name="T86" fmla="*/ 2147483647 w 91"/>
                <a:gd name="T87" fmla="*/ 2147483647 h 106"/>
                <a:gd name="T88" fmla="*/ 2147483647 w 91"/>
                <a:gd name="T89" fmla="*/ 2147483647 h 106"/>
                <a:gd name="T90" fmla="*/ 2147483647 w 91"/>
                <a:gd name="T91" fmla="*/ 2147483647 h 106"/>
                <a:gd name="T92" fmla="*/ 2147483647 w 91"/>
                <a:gd name="T93" fmla="*/ 2147483647 h 106"/>
                <a:gd name="T94" fmla="*/ 2147483647 w 91"/>
                <a:gd name="T95" fmla="*/ 2147483647 h 106"/>
                <a:gd name="T96" fmla="*/ 2147483647 w 91"/>
                <a:gd name="T97" fmla="*/ 2147483647 h 106"/>
                <a:gd name="T98" fmla="*/ 0 w 91"/>
                <a:gd name="T99" fmla="*/ 2147483647 h 106"/>
                <a:gd name="T100" fmla="*/ 2147483647 w 91"/>
                <a:gd name="T101" fmla="*/ 2147483647 h 106"/>
                <a:gd name="T102" fmla="*/ 2147483647 w 91"/>
                <a:gd name="T103" fmla="*/ 2147483647 h 106"/>
                <a:gd name="T104" fmla="*/ 2147483647 w 91"/>
                <a:gd name="T105" fmla="*/ 2147483647 h 106"/>
                <a:gd name="T106" fmla="*/ 2147483647 w 91"/>
                <a:gd name="T107" fmla="*/ 2147483647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36" name="Freeform 24"/>
            <p:cNvSpPr>
              <a:spLocks/>
            </p:cNvSpPr>
            <p:nvPr/>
          </p:nvSpPr>
          <p:spPr bwMode="auto">
            <a:xfrm>
              <a:off x="5183188" y="1981200"/>
              <a:ext cx="723900" cy="773113"/>
            </a:xfrm>
            <a:custGeom>
              <a:avLst/>
              <a:gdLst>
                <a:gd name="T0" fmla="*/ 2147483647 w 89"/>
                <a:gd name="T1" fmla="*/ 2147483647 h 100"/>
                <a:gd name="T2" fmla="*/ 2147483647 w 89"/>
                <a:gd name="T3" fmla="*/ 2147483647 h 100"/>
                <a:gd name="T4" fmla="*/ 2147483647 w 89"/>
                <a:gd name="T5" fmla="*/ 2147483647 h 100"/>
                <a:gd name="T6" fmla="*/ 2147483647 w 89"/>
                <a:gd name="T7" fmla="*/ 2147483647 h 100"/>
                <a:gd name="T8" fmla="*/ 2147483647 w 89"/>
                <a:gd name="T9" fmla="*/ 2147483647 h 100"/>
                <a:gd name="T10" fmla="*/ 2147483647 w 89"/>
                <a:gd name="T11" fmla="*/ 2147483647 h 100"/>
                <a:gd name="T12" fmla="*/ 2147483647 w 89"/>
                <a:gd name="T13" fmla="*/ 2147483647 h 100"/>
                <a:gd name="T14" fmla="*/ 2147483647 w 89"/>
                <a:gd name="T15" fmla="*/ 2147483647 h 100"/>
                <a:gd name="T16" fmla="*/ 0 w 89"/>
                <a:gd name="T17" fmla="*/ 2147483647 h 100"/>
                <a:gd name="T18" fmla="*/ 2147483647 w 89"/>
                <a:gd name="T19" fmla="*/ 2147483647 h 100"/>
                <a:gd name="T20" fmla="*/ 0 w 89"/>
                <a:gd name="T21" fmla="*/ 2147483647 h 100"/>
                <a:gd name="T22" fmla="*/ 2147483647 w 89"/>
                <a:gd name="T23" fmla="*/ 2147483647 h 100"/>
                <a:gd name="T24" fmla="*/ 2147483647 w 89"/>
                <a:gd name="T25" fmla="*/ 2147483647 h 100"/>
                <a:gd name="T26" fmla="*/ 2147483647 w 89"/>
                <a:gd name="T27" fmla="*/ 2147483647 h 100"/>
                <a:gd name="T28" fmla="*/ 2147483647 w 89"/>
                <a:gd name="T29" fmla="*/ 2147483647 h 100"/>
                <a:gd name="T30" fmla="*/ 2147483647 w 89"/>
                <a:gd name="T31" fmla="*/ 2147483647 h 100"/>
                <a:gd name="T32" fmla="*/ 2147483647 w 89"/>
                <a:gd name="T33" fmla="*/ 2147483647 h 100"/>
                <a:gd name="T34" fmla="*/ 2147483647 w 89"/>
                <a:gd name="T35" fmla="*/ 2147483647 h 100"/>
                <a:gd name="T36" fmla="*/ 2147483647 w 89"/>
                <a:gd name="T37" fmla="*/ 2147483647 h 100"/>
                <a:gd name="T38" fmla="*/ 2147483647 w 89"/>
                <a:gd name="T39" fmla="*/ 2147483647 h 100"/>
                <a:gd name="T40" fmla="*/ 2147483647 w 89"/>
                <a:gd name="T41" fmla="*/ 2147483647 h 100"/>
                <a:gd name="T42" fmla="*/ 2147483647 w 89"/>
                <a:gd name="T43" fmla="*/ 2147483647 h 100"/>
                <a:gd name="T44" fmla="*/ 2147483647 w 89"/>
                <a:gd name="T45" fmla="*/ 2147483647 h 100"/>
                <a:gd name="T46" fmla="*/ 2147483647 w 89"/>
                <a:gd name="T47" fmla="*/ 2147483647 h 100"/>
                <a:gd name="T48" fmla="*/ 2147483647 w 89"/>
                <a:gd name="T49" fmla="*/ 2147483647 h 100"/>
                <a:gd name="T50" fmla="*/ 2147483647 w 89"/>
                <a:gd name="T51" fmla="*/ 2147483647 h 100"/>
                <a:gd name="T52" fmla="*/ 2147483647 w 89"/>
                <a:gd name="T53" fmla="*/ 2147483647 h 100"/>
                <a:gd name="T54" fmla="*/ 2147483647 w 89"/>
                <a:gd name="T55" fmla="*/ 2147483647 h 100"/>
                <a:gd name="T56" fmla="*/ 2147483647 w 89"/>
                <a:gd name="T57" fmla="*/ 2147483647 h 100"/>
                <a:gd name="T58" fmla="*/ 2147483647 w 89"/>
                <a:gd name="T59" fmla="*/ 2147483647 h 100"/>
                <a:gd name="T60" fmla="*/ 2147483647 w 89"/>
                <a:gd name="T61" fmla="*/ 2147483647 h 100"/>
                <a:gd name="T62" fmla="*/ 2147483647 w 89"/>
                <a:gd name="T63" fmla="*/ 2147483647 h 100"/>
                <a:gd name="T64" fmla="*/ 2147483647 w 89"/>
                <a:gd name="T65" fmla="*/ 2147483647 h 100"/>
                <a:gd name="T66" fmla="*/ 2147483647 w 89"/>
                <a:gd name="T67" fmla="*/ 2147483647 h 100"/>
                <a:gd name="T68" fmla="*/ 2147483647 w 89"/>
                <a:gd name="T69" fmla="*/ 2147483647 h 100"/>
                <a:gd name="T70" fmla="*/ 2147483647 w 89"/>
                <a:gd name="T71" fmla="*/ 2147483647 h 100"/>
                <a:gd name="T72" fmla="*/ 2147483647 w 89"/>
                <a:gd name="T73" fmla="*/ 2147483647 h 100"/>
                <a:gd name="T74" fmla="*/ 2147483647 w 89"/>
                <a:gd name="T75" fmla="*/ 2147483647 h 100"/>
                <a:gd name="T76" fmla="*/ 2147483647 w 89"/>
                <a:gd name="T77" fmla="*/ 2147483647 h 100"/>
                <a:gd name="T78" fmla="*/ 2147483647 w 89"/>
                <a:gd name="T79" fmla="*/ 2147483647 h 100"/>
                <a:gd name="T80" fmla="*/ 2147483647 w 89"/>
                <a:gd name="T81" fmla="*/ 2147483647 h 100"/>
                <a:gd name="T82" fmla="*/ 2147483647 w 89"/>
                <a:gd name="T83" fmla="*/ 2147483647 h 100"/>
                <a:gd name="T84" fmla="*/ 2147483647 w 89"/>
                <a:gd name="T85" fmla="*/ 2147483647 h 100"/>
                <a:gd name="T86" fmla="*/ 2147483647 w 89"/>
                <a:gd name="T87" fmla="*/ 2147483647 h 100"/>
                <a:gd name="T88" fmla="*/ 2147483647 w 89"/>
                <a:gd name="T89" fmla="*/ 2147483647 h 100"/>
                <a:gd name="T90" fmla="*/ 2147483647 w 89"/>
                <a:gd name="T91" fmla="*/ 2147483647 h 100"/>
                <a:gd name="T92" fmla="*/ 2147483647 w 89"/>
                <a:gd name="T93" fmla="*/ 2147483647 h 100"/>
                <a:gd name="T94" fmla="*/ 2147483647 w 89"/>
                <a:gd name="T95" fmla="*/ 2147483647 h 100"/>
                <a:gd name="T96" fmla="*/ 2147483647 w 89"/>
                <a:gd name="T97" fmla="*/ 2147483647 h 100"/>
                <a:gd name="T98" fmla="*/ 2147483647 w 89"/>
                <a:gd name="T99" fmla="*/ 2147483647 h 100"/>
                <a:gd name="T100" fmla="*/ 2147483647 w 89"/>
                <a:gd name="T101" fmla="*/ 2147483647 h 100"/>
                <a:gd name="T102" fmla="*/ 2147483647 w 89"/>
                <a:gd name="T103" fmla="*/ 2147483647 h 100"/>
                <a:gd name="T104" fmla="*/ 2147483647 w 89"/>
                <a:gd name="T105" fmla="*/ 2147483647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37" name="Freeform 25"/>
            <p:cNvSpPr>
              <a:spLocks/>
            </p:cNvSpPr>
            <p:nvPr/>
          </p:nvSpPr>
          <p:spPr bwMode="auto">
            <a:xfrm>
              <a:off x="5768975" y="2855913"/>
              <a:ext cx="439738" cy="735012"/>
            </a:xfrm>
            <a:custGeom>
              <a:avLst/>
              <a:gdLst>
                <a:gd name="T0" fmla="*/ 2147483647 w 54"/>
                <a:gd name="T1" fmla="*/ 2147483647 h 95"/>
                <a:gd name="T2" fmla="*/ 2147483647 w 54"/>
                <a:gd name="T3" fmla="*/ 2147483647 h 95"/>
                <a:gd name="T4" fmla="*/ 2147483647 w 54"/>
                <a:gd name="T5" fmla="*/ 2147483647 h 95"/>
                <a:gd name="T6" fmla="*/ 2147483647 w 54"/>
                <a:gd name="T7" fmla="*/ 2147483647 h 95"/>
                <a:gd name="T8" fmla="*/ 2147483647 w 54"/>
                <a:gd name="T9" fmla="*/ 2147483647 h 95"/>
                <a:gd name="T10" fmla="*/ 2147483647 w 54"/>
                <a:gd name="T11" fmla="*/ 2147483647 h 95"/>
                <a:gd name="T12" fmla="*/ 2147483647 w 54"/>
                <a:gd name="T13" fmla="*/ 2147483647 h 95"/>
                <a:gd name="T14" fmla="*/ 2147483647 w 54"/>
                <a:gd name="T15" fmla="*/ 2147483647 h 95"/>
                <a:gd name="T16" fmla="*/ 2147483647 w 54"/>
                <a:gd name="T17" fmla="*/ 2147483647 h 95"/>
                <a:gd name="T18" fmla="*/ 2147483647 w 54"/>
                <a:gd name="T19" fmla="*/ 2147483647 h 95"/>
                <a:gd name="T20" fmla="*/ 2147483647 w 54"/>
                <a:gd name="T21" fmla="*/ 2147483647 h 95"/>
                <a:gd name="T22" fmla="*/ 2147483647 w 54"/>
                <a:gd name="T23" fmla="*/ 2147483647 h 95"/>
                <a:gd name="T24" fmla="*/ 0 w 54"/>
                <a:gd name="T25" fmla="*/ 2147483647 h 95"/>
                <a:gd name="T26" fmla="*/ 0 w 54"/>
                <a:gd name="T27" fmla="*/ 2147483647 h 95"/>
                <a:gd name="T28" fmla="*/ 2147483647 w 54"/>
                <a:gd name="T29" fmla="*/ 2147483647 h 95"/>
                <a:gd name="T30" fmla="*/ 2147483647 w 54"/>
                <a:gd name="T31" fmla="*/ 2147483647 h 95"/>
                <a:gd name="T32" fmla="*/ 2147483647 w 54"/>
                <a:gd name="T33" fmla="*/ 2147483647 h 95"/>
                <a:gd name="T34" fmla="*/ 2147483647 w 54"/>
                <a:gd name="T35" fmla="*/ 2147483647 h 95"/>
                <a:gd name="T36" fmla="*/ 2147483647 w 54"/>
                <a:gd name="T37" fmla="*/ 2147483647 h 95"/>
                <a:gd name="T38" fmla="*/ 2147483647 w 54"/>
                <a:gd name="T39" fmla="*/ 2147483647 h 95"/>
                <a:gd name="T40" fmla="*/ 2147483647 w 54"/>
                <a:gd name="T41" fmla="*/ 2147483647 h 95"/>
                <a:gd name="T42" fmla="*/ 2147483647 w 54"/>
                <a:gd name="T43" fmla="*/ 2147483647 h 95"/>
                <a:gd name="T44" fmla="*/ 2147483647 w 54"/>
                <a:gd name="T45" fmla="*/ 2147483647 h 95"/>
                <a:gd name="T46" fmla="*/ 2147483647 w 54"/>
                <a:gd name="T47" fmla="*/ 2147483647 h 95"/>
                <a:gd name="T48" fmla="*/ 2147483647 w 54"/>
                <a:gd name="T49" fmla="*/ 2147483647 h 95"/>
                <a:gd name="T50" fmla="*/ 2147483647 w 54"/>
                <a:gd name="T51" fmla="*/ 2147483647 h 95"/>
                <a:gd name="T52" fmla="*/ 2147483647 w 54"/>
                <a:gd name="T53" fmla="*/ 2147483647 h 95"/>
                <a:gd name="T54" fmla="*/ 2147483647 w 54"/>
                <a:gd name="T55" fmla="*/ 2147483647 h 95"/>
                <a:gd name="T56" fmla="*/ 2147483647 w 54"/>
                <a:gd name="T57" fmla="*/ 2147483647 h 95"/>
                <a:gd name="T58" fmla="*/ 2147483647 w 54"/>
                <a:gd name="T59" fmla="*/ 2147483647 h 95"/>
                <a:gd name="T60" fmla="*/ 2147483647 w 54"/>
                <a:gd name="T61" fmla="*/ 2147483647 h 95"/>
                <a:gd name="T62" fmla="*/ 2147483647 w 54"/>
                <a:gd name="T63" fmla="*/ 2147483647 h 95"/>
                <a:gd name="T64" fmla="*/ 2147483647 w 54"/>
                <a:gd name="T65" fmla="*/ 2147483647 h 95"/>
                <a:gd name="T66" fmla="*/ 2147483647 w 54"/>
                <a:gd name="T67" fmla="*/ 2147483647 h 95"/>
                <a:gd name="T68" fmla="*/ 2147483647 w 54"/>
                <a:gd name="T69" fmla="*/ 2147483647 h 95"/>
                <a:gd name="T70" fmla="*/ 2147483647 w 54"/>
                <a:gd name="T71" fmla="*/ 2147483647 h 95"/>
                <a:gd name="T72" fmla="*/ 2147483647 w 54"/>
                <a:gd name="T73" fmla="*/ 2147483647 h 95"/>
                <a:gd name="T74" fmla="*/ 2147483647 w 54"/>
                <a:gd name="T75" fmla="*/ 2147483647 h 95"/>
                <a:gd name="T76" fmla="*/ 2147483647 w 54"/>
                <a:gd name="T77" fmla="*/ 2147483647 h 95"/>
                <a:gd name="T78" fmla="*/ 2147483647 w 54"/>
                <a:gd name="T79" fmla="*/ 2147483647 h 95"/>
                <a:gd name="T80" fmla="*/ 2147483647 w 54"/>
                <a:gd name="T81" fmla="*/ 2147483647 h 95"/>
                <a:gd name="T82" fmla="*/ 2147483647 w 54"/>
                <a:gd name="T83" fmla="*/ 2147483647 h 95"/>
                <a:gd name="T84" fmla="*/ 2147483647 w 54"/>
                <a:gd name="T85" fmla="*/ 2147483647 h 95"/>
                <a:gd name="T86" fmla="*/ 2147483647 w 54"/>
                <a:gd name="T87" fmla="*/ 2147483647 h 95"/>
                <a:gd name="T88" fmla="*/ 2147483647 w 54"/>
                <a:gd name="T89" fmla="*/ 2147483647 h 95"/>
                <a:gd name="T90" fmla="*/ 2147483647 w 54"/>
                <a:gd name="T91" fmla="*/ 2147483647 h 95"/>
                <a:gd name="T92" fmla="*/ 2147483647 w 54"/>
                <a:gd name="T93" fmla="*/ 2147483647 h 95"/>
                <a:gd name="T94" fmla="*/ 2147483647 w 54"/>
                <a:gd name="T95" fmla="*/ 2147483647 h 95"/>
                <a:gd name="T96" fmla="*/ 2147483647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ED4213"/>
            </a:solidFill>
            <a:ln w="12700" cmpd="sng">
              <a:solidFill>
                <a:schemeClr val="tx1"/>
              </a:solidFill>
              <a:prstDash val="solid"/>
              <a:round/>
              <a:headEnd/>
              <a:tailEnd/>
            </a:ln>
          </p:spPr>
          <p:txBody>
            <a:bodyPr/>
            <a:lstStyle/>
            <a:p>
              <a:endParaRPr lang="de-DE"/>
            </a:p>
          </p:txBody>
        </p:sp>
        <p:sp>
          <p:nvSpPr>
            <p:cNvPr id="30838" name="Freeform 26" descr="75%"/>
            <p:cNvSpPr>
              <a:spLocks/>
            </p:cNvSpPr>
            <p:nvPr/>
          </p:nvSpPr>
          <p:spPr bwMode="auto">
            <a:xfrm>
              <a:off x="6737350" y="3009900"/>
              <a:ext cx="498475" cy="465138"/>
            </a:xfrm>
            <a:custGeom>
              <a:avLst/>
              <a:gdLst>
                <a:gd name="T0" fmla="*/ 2147483647 w 61"/>
                <a:gd name="T1" fmla="*/ 0 h 60"/>
                <a:gd name="T2" fmla="*/ 2147483647 w 61"/>
                <a:gd name="T3" fmla="*/ 2147483647 h 60"/>
                <a:gd name="T4" fmla="*/ 2147483647 w 61"/>
                <a:gd name="T5" fmla="*/ 2147483647 h 60"/>
                <a:gd name="T6" fmla="*/ 2147483647 w 61"/>
                <a:gd name="T7" fmla="*/ 2147483647 h 60"/>
                <a:gd name="T8" fmla="*/ 2147483647 w 61"/>
                <a:gd name="T9" fmla="*/ 2147483647 h 60"/>
                <a:gd name="T10" fmla="*/ 2147483647 w 61"/>
                <a:gd name="T11" fmla="*/ 2147483647 h 60"/>
                <a:gd name="T12" fmla="*/ 2147483647 w 61"/>
                <a:gd name="T13" fmla="*/ 2147483647 h 60"/>
                <a:gd name="T14" fmla="*/ 2147483647 w 61"/>
                <a:gd name="T15" fmla="*/ 2147483647 h 60"/>
                <a:gd name="T16" fmla="*/ 2147483647 w 61"/>
                <a:gd name="T17" fmla="*/ 2147483647 h 60"/>
                <a:gd name="T18" fmla="*/ 2147483647 w 61"/>
                <a:gd name="T19" fmla="*/ 2147483647 h 60"/>
                <a:gd name="T20" fmla="*/ 2147483647 w 61"/>
                <a:gd name="T21" fmla="*/ 2147483647 h 60"/>
                <a:gd name="T22" fmla="*/ 2147483647 w 61"/>
                <a:gd name="T23" fmla="*/ 2147483647 h 60"/>
                <a:gd name="T24" fmla="*/ 2147483647 w 61"/>
                <a:gd name="T25" fmla="*/ 2147483647 h 60"/>
                <a:gd name="T26" fmla="*/ 2147483647 w 61"/>
                <a:gd name="T27" fmla="*/ 2147483647 h 60"/>
                <a:gd name="T28" fmla="*/ 2147483647 w 61"/>
                <a:gd name="T29" fmla="*/ 2147483647 h 60"/>
                <a:gd name="T30" fmla="*/ 0 w 61"/>
                <a:gd name="T31" fmla="*/ 2147483647 h 60"/>
                <a:gd name="T32" fmla="*/ 0 w 61"/>
                <a:gd name="T33" fmla="*/ 2147483647 h 60"/>
                <a:gd name="T34" fmla="*/ 2147483647 w 61"/>
                <a:gd name="T35" fmla="*/ 2147483647 h 60"/>
                <a:gd name="T36" fmla="*/ 2147483647 w 61"/>
                <a:gd name="T37" fmla="*/ 2147483647 h 60"/>
                <a:gd name="T38" fmla="*/ 2147483647 w 61"/>
                <a:gd name="T39" fmla="*/ 2147483647 h 60"/>
                <a:gd name="T40" fmla="*/ 2147483647 w 61"/>
                <a:gd name="T41" fmla="*/ 2147483647 h 60"/>
                <a:gd name="T42" fmla="*/ 2147483647 w 61"/>
                <a:gd name="T43" fmla="*/ 2147483647 h 60"/>
                <a:gd name="T44" fmla="*/ 2147483647 w 61"/>
                <a:gd name="T45" fmla="*/ 2147483647 h 60"/>
                <a:gd name="T46" fmla="*/ 2147483647 w 61"/>
                <a:gd name="T47" fmla="*/ 2147483647 h 60"/>
                <a:gd name="T48" fmla="*/ 2147483647 w 61"/>
                <a:gd name="T49" fmla="*/ 2147483647 h 60"/>
                <a:gd name="T50" fmla="*/ 2147483647 w 61"/>
                <a:gd name="T51" fmla="*/ 2147483647 h 60"/>
                <a:gd name="T52" fmla="*/ 2147483647 w 61"/>
                <a:gd name="T53" fmla="*/ 2147483647 h 60"/>
                <a:gd name="T54" fmla="*/ 2147483647 w 61"/>
                <a:gd name="T55" fmla="*/ 2147483647 h 60"/>
                <a:gd name="T56" fmla="*/ 2147483647 w 61"/>
                <a:gd name="T57" fmla="*/ 2147483647 h 60"/>
                <a:gd name="T58" fmla="*/ 2147483647 w 61"/>
                <a:gd name="T59" fmla="*/ 2147483647 h 60"/>
                <a:gd name="T60" fmla="*/ 2147483647 w 61"/>
                <a:gd name="T61" fmla="*/ 2147483647 h 60"/>
                <a:gd name="T62" fmla="*/ 2147483647 w 61"/>
                <a:gd name="T63" fmla="*/ 2147483647 h 60"/>
                <a:gd name="T64" fmla="*/ 2147483647 w 61"/>
                <a:gd name="T65" fmla="*/ 2147483647 h 60"/>
                <a:gd name="T66" fmla="*/ 2147483647 w 61"/>
                <a:gd name="T67" fmla="*/ 2147483647 h 60"/>
                <a:gd name="T68" fmla="*/ 2147483647 w 61"/>
                <a:gd name="T69" fmla="*/ 2147483647 h 60"/>
                <a:gd name="T70" fmla="*/ 2147483647 w 61"/>
                <a:gd name="T71" fmla="*/ 2147483647 h 60"/>
                <a:gd name="T72" fmla="*/ 2147483647 w 61"/>
                <a:gd name="T73" fmla="*/ 2147483647 h 60"/>
                <a:gd name="T74" fmla="*/ 2147483647 w 61"/>
                <a:gd name="T75" fmla="*/ 2147483647 h 60"/>
                <a:gd name="T76" fmla="*/ 2147483647 w 61"/>
                <a:gd name="T77" fmla="*/ 2147483647 h 60"/>
                <a:gd name="T78" fmla="*/ 2147483647 w 61"/>
                <a:gd name="T79" fmla="*/ 2147483647 h 60"/>
                <a:gd name="T80" fmla="*/ 2147483647 w 61"/>
                <a:gd name="T81" fmla="*/ 2147483647 h 60"/>
                <a:gd name="T82" fmla="*/ 2147483647 w 61"/>
                <a:gd name="T83" fmla="*/ 2147483647 h 60"/>
                <a:gd name="T84" fmla="*/ 2147483647 w 61"/>
                <a:gd name="T85" fmla="*/ 2147483647 h 60"/>
                <a:gd name="T86" fmla="*/ 2147483647 w 61"/>
                <a:gd name="T87" fmla="*/ 2147483647 h 60"/>
                <a:gd name="T88" fmla="*/ 2147483647 w 61"/>
                <a:gd name="T89" fmla="*/ 2147483647 h 60"/>
                <a:gd name="T90" fmla="*/ 2147483647 w 61"/>
                <a:gd name="T91" fmla="*/ 2147483647 h 60"/>
                <a:gd name="T92" fmla="*/ 2147483647 w 61"/>
                <a:gd name="T93" fmla="*/ 2147483647 h 60"/>
                <a:gd name="T94" fmla="*/ 2147483647 w 61"/>
                <a:gd name="T95" fmla="*/ 2147483647 h 60"/>
                <a:gd name="T96" fmla="*/ 2147483647 w 61"/>
                <a:gd name="T97" fmla="*/ 2147483647 h 60"/>
                <a:gd name="T98" fmla="*/ 2147483647 w 61"/>
                <a:gd name="T99" fmla="*/ 2147483647 h 60"/>
                <a:gd name="T100" fmla="*/ 2147483647 w 61"/>
                <a:gd name="T101" fmla="*/ 2147483647 h 60"/>
                <a:gd name="T102" fmla="*/ 2147483647 w 61"/>
                <a:gd name="T103" fmla="*/ 2147483647 h 60"/>
                <a:gd name="T104" fmla="*/ 2147483647 w 61"/>
                <a:gd name="T105" fmla="*/ 2147483647 h 60"/>
                <a:gd name="T106" fmla="*/ 2147483647 w 61"/>
                <a:gd name="T107" fmla="*/ 2147483647 h 60"/>
                <a:gd name="T108" fmla="*/ 2147483647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pattFill prst="pct75">
              <a:fgClr>
                <a:srgbClr val="AA1202"/>
              </a:fgClr>
              <a:bgClr>
                <a:schemeClr val="tx1"/>
              </a:bgClr>
            </a:pattFill>
            <a:ln w="12700" cmpd="sng">
              <a:solidFill>
                <a:schemeClr val="tx1"/>
              </a:solidFill>
              <a:prstDash val="solid"/>
              <a:round/>
              <a:headEnd/>
              <a:tailEnd/>
            </a:ln>
          </p:spPr>
          <p:txBody>
            <a:bodyPr/>
            <a:lstStyle/>
            <a:p>
              <a:endParaRPr lang="de-DE"/>
            </a:p>
          </p:txBody>
        </p:sp>
        <p:sp>
          <p:nvSpPr>
            <p:cNvPr id="30839" name="Freeform 27" descr="20%"/>
            <p:cNvSpPr>
              <a:spLocks/>
            </p:cNvSpPr>
            <p:nvPr/>
          </p:nvSpPr>
          <p:spPr bwMode="auto">
            <a:xfrm>
              <a:off x="5516563" y="4133850"/>
              <a:ext cx="625475" cy="511175"/>
            </a:xfrm>
            <a:custGeom>
              <a:avLst/>
              <a:gdLst>
                <a:gd name="T0" fmla="*/ 2147483647 w 77"/>
                <a:gd name="T1" fmla="*/ 2147483647 h 66"/>
                <a:gd name="T2" fmla="*/ 2147483647 w 77"/>
                <a:gd name="T3" fmla="*/ 2147483647 h 66"/>
                <a:gd name="T4" fmla="*/ 2147483647 w 77"/>
                <a:gd name="T5" fmla="*/ 2147483647 h 66"/>
                <a:gd name="T6" fmla="*/ 2147483647 w 77"/>
                <a:gd name="T7" fmla="*/ 2147483647 h 66"/>
                <a:gd name="T8" fmla="*/ 2147483647 w 77"/>
                <a:gd name="T9" fmla="*/ 2147483647 h 66"/>
                <a:gd name="T10" fmla="*/ 2147483647 w 77"/>
                <a:gd name="T11" fmla="*/ 2147483647 h 66"/>
                <a:gd name="T12" fmla="*/ 2147483647 w 77"/>
                <a:gd name="T13" fmla="*/ 2147483647 h 66"/>
                <a:gd name="T14" fmla="*/ 2147483647 w 77"/>
                <a:gd name="T15" fmla="*/ 2147483647 h 66"/>
                <a:gd name="T16" fmla="*/ 2147483647 w 77"/>
                <a:gd name="T17" fmla="*/ 2147483647 h 66"/>
                <a:gd name="T18" fmla="*/ 2147483647 w 77"/>
                <a:gd name="T19" fmla="*/ 2147483647 h 66"/>
                <a:gd name="T20" fmla="*/ 2147483647 w 77"/>
                <a:gd name="T21" fmla="*/ 2147483647 h 66"/>
                <a:gd name="T22" fmla="*/ 2147483647 w 77"/>
                <a:gd name="T23" fmla="*/ 2147483647 h 66"/>
                <a:gd name="T24" fmla="*/ 2147483647 w 77"/>
                <a:gd name="T25" fmla="*/ 2147483647 h 66"/>
                <a:gd name="T26" fmla="*/ 2147483647 w 77"/>
                <a:gd name="T27" fmla="*/ 2147483647 h 66"/>
                <a:gd name="T28" fmla="*/ 2147483647 w 77"/>
                <a:gd name="T29" fmla="*/ 2147483647 h 66"/>
                <a:gd name="T30" fmla="*/ 2147483647 w 77"/>
                <a:gd name="T31" fmla="*/ 2147483647 h 66"/>
                <a:gd name="T32" fmla="*/ 2147483647 w 77"/>
                <a:gd name="T33" fmla="*/ 2147483647 h 66"/>
                <a:gd name="T34" fmla="*/ 2147483647 w 77"/>
                <a:gd name="T35" fmla="*/ 2147483647 h 66"/>
                <a:gd name="T36" fmla="*/ 2147483647 w 77"/>
                <a:gd name="T37" fmla="*/ 2147483647 h 66"/>
                <a:gd name="T38" fmla="*/ 2147483647 w 77"/>
                <a:gd name="T39" fmla="*/ 2147483647 h 66"/>
                <a:gd name="T40" fmla="*/ 2147483647 w 77"/>
                <a:gd name="T41" fmla="*/ 2147483647 h 66"/>
                <a:gd name="T42" fmla="*/ 2147483647 w 77"/>
                <a:gd name="T43" fmla="*/ 2147483647 h 66"/>
                <a:gd name="T44" fmla="*/ 2147483647 w 77"/>
                <a:gd name="T45" fmla="*/ 2147483647 h 66"/>
                <a:gd name="T46" fmla="*/ 2147483647 w 77"/>
                <a:gd name="T47" fmla="*/ 2147483647 h 66"/>
                <a:gd name="T48" fmla="*/ 2147483647 w 77"/>
                <a:gd name="T49" fmla="*/ 2147483647 h 66"/>
                <a:gd name="T50" fmla="*/ 2147483647 w 77"/>
                <a:gd name="T51" fmla="*/ 2147483647 h 66"/>
                <a:gd name="T52" fmla="*/ 2147483647 w 77"/>
                <a:gd name="T53" fmla="*/ 2147483647 h 66"/>
                <a:gd name="T54" fmla="*/ 2147483647 w 77"/>
                <a:gd name="T55" fmla="*/ 2147483647 h 66"/>
                <a:gd name="T56" fmla="*/ 2147483647 w 77"/>
                <a:gd name="T57" fmla="*/ 2147483647 h 66"/>
                <a:gd name="T58" fmla="*/ 2147483647 w 77"/>
                <a:gd name="T59" fmla="*/ 2147483647 h 66"/>
                <a:gd name="T60" fmla="*/ 2147483647 w 77"/>
                <a:gd name="T61" fmla="*/ 2147483647 h 66"/>
                <a:gd name="T62" fmla="*/ 2147483647 w 77"/>
                <a:gd name="T63" fmla="*/ 2147483647 h 66"/>
                <a:gd name="T64" fmla="*/ 2147483647 w 77"/>
                <a:gd name="T65" fmla="*/ 2147483647 h 66"/>
                <a:gd name="T66" fmla="*/ 2147483647 w 77"/>
                <a:gd name="T67" fmla="*/ 2147483647 h 66"/>
                <a:gd name="T68" fmla="*/ 2147483647 w 77"/>
                <a:gd name="T69" fmla="*/ 2147483647 h 66"/>
                <a:gd name="T70" fmla="*/ 2147483647 w 77"/>
                <a:gd name="T71" fmla="*/ 2147483647 h 66"/>
                <a:gd name="T72" fmla="*/ 2147483647 w 77"/>
                <a:gd name="T73" fmla="*/ 2147483647 h 66"/>
                <a:gd name="T74" fmla="*/ 2147483647 w 77"/>
                <a:gd name="T75" fmla="*/ 2147483647 h 66"/>
                <a:gd name="T76" fmla="*/ 2147483647 w 77"/>
                <a:gd name="T77" fmla="*/ 2147483647 h 66"/>
                <a:gd name="T78" fmla="*/ 2147483647 w 77"/>
                <a:gd name="T79" fmla="*/ 2147483647 h 66"/>
                <a:gd name="T80" fmla="*/ 2147483647 w 77"/>
                <a:gd name="T81" fmla="*/ 2147483647 h 66"/>
                <a:gd name="T82" fmla="*/ 2147483647 w 77"/>
                <a:gd name="T83" fmla="*/ 2147483647 h 66"/>
                <a:gd name="T84" fmla="*/ 0 w 77"/>
                <a:gd name="T85" fmla="*/ 2147483647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de-DE"/>
            </a:p>
          </p:txBody>
        </p:sp>
        <p:sp>
          <p:nvSpPr>
            <p:cNvPr id="30840" name="Freeform 28" descr="20%"/>
            <p:cNvSpPr>
              <a:spLocks/>
            </p:cNvSpPr>
            <p:nvPr/>
          </p:nvSpPr>
          <p:spPr bwMode="auto">
            <a:xfrm>
              <a:off x="5818188" y="3846513"/>
              <a:ext cx="381000" cy="642937"/>
            </a:xfrm>
            <a:custGeom>
              <a:avLst/>
              <a:gdLst>
                <a:gd name="T0" fmla="*/ 2147483647 w 47"/>
                <a:gd name="T1" fmla="*/ 0 h 83"/>
                <a:gd name="T2" fmla="*/ 2147483647 w 47"/>
                <a:gd name="T3" fmla="*/ 2147483647 h 83"/>
                <a:gd name="T4" fmla="*/ 2147483647 w 47"/>
                <a:gd name="T5" fmla="*/ 2147483647 h 83"/>
                <a:gd name="T6" fmla="*/ 2147483647 w 47"/>
                <a:gd name="T7" fmla="*/ 2147483647 h 83"/>
                <a:gd name="T8" fmla="*/ 2147483647 w 47"/>
                <a:gd name="T9" fmla="*/ 2147483647 h 83"/>
                <a:gd name="T10" fmla="*/ 2147483647 w 47"/>
                <a:gd name="T11" fmla="*/ 2147483647 h 83"/>
                <a:gd name="T12" fmla="*/ 2147483647 w 47"/>
                <a:gd name="T13" fmla="*/ 2147483647 h 83"/>
                <a:gd name="T14" fmla="*/ 2147483647 w 47"/>
                <a:gd name="T15" fmla="*/ 2147483647 h 83"/>
                <a:gd name="T16" fmla="*/ 2147483647 w 47"/>
                <a:gd name="T17" fmla="*/ 2147483647 h 83"/>
                <a:gd name="T18" fmla="*/ 2147483647 w 47"/>
                <a:gd name="T19" fmla="*/ 2147483647 h 83"/>
                <a:gd name="T20" fmla="*/ 2147483647 w 47"/>
                <a:gd name="T21" fmla="*/ 2147483647 h 83"/>
                <a:gd name="T22" fmla="*/ 2147483647 w 47"/>
                <a:gd name="T23" fmla="*/ 2147483647 h 83"/>
                <a:gd name="T24" fmla="*/ 2147483647 w 47"/>
                <a:gd name="T25" fmla="*/ 2147483647 h 83"/>
                <a:gd name="T26" fmla="*/ 2147483647 w 47"/>
                <a:gd name="T27" fmla="*/ 2147483647 h 83"/>
                <a:gd name="T28" fmla="*/ 2147483647 w 47"/>
                <a:gd name="T29" fmla="*/ 2147483647 h 83"/>
                <a:gd name="T30" fmla="*/ 2147483647 w 47"/>
                <a:gd name="T31" fmla="*/ 2147483647 h 83"/>
                <a:gd name="T32" fmla="*/ 2147483647 w 47"/>
                <a:gd name="T33" fmla="*/ 2147483647 h 83"/>
                <a:gd name="T34" fmla="*/ 2147483647 w 47"/>
                <a:gd name="T35" fmla="*/ 2147483647 h 83"/>
                <a:gd name="T36" fmla="*/ 2147483647 w 47"/>
                <a:gd name="T37" fmla="*/ 2147483647 h 83"/>
                <a:gd name="T38" fmla="*/ 2147483647 w 47"/>
                <a:gd name="T39" fmla="*/ 2147483647 h 83"/>
                <a:gd name="T40" fmla="*/ 2147483647 w 47"/>
                <a:gd name="T41" fmla="*/ 2147483647 h 83"/>
                <a:gd name="T42" fmla="*/ 2147483647 w 47"/>
                <a:gd name="T43" fmla="*/ 2147483647 h 83"/>
                <a:gd name="T44" fmla="*/ 2147483647 w 47"/>
                <a:gd name="T45" fmla="*/ 2147483647 h 83"/>
                <a:gd name="T46" fmla="*/ 2147483647 w 47"/>
                <a:gd name="T47" fmla="*/ 2147483647 h 83"/>
                <a:gd name="T48" fmla="*/ 2147483647 w 47"/>
                <a:gd name="T49" fmla="*/ 2147483647 h 83"/>
                <a:gd name="T50" fmla="*/ 2147483647 w 47"/>
                <a:gd name="T51" fmla="*/ 2147483647 h 83"/>
                <a:gd name="T52" fmla="*/ 2147483647 w 47"/>
                <a:gd name="T53" fmla="*/ 2147483647 h 83"/>
                <a:gd name="T54" fmla="*/ 2147483647 w 47"/>
                <a:gd name="T55" fmla="*/ 2147483647 h 83"/>
                <a:gd name="T56" fmla="*/ 2147483647 w 47"/>
                <a:gd name="T57" fmla="*/ 2147483647 h 83"/>
                <a:gd name="T58" fmla="*/ 2147483647 w 47"/>
                <a:gd name="T59" fmla="*/ 2147483647 h 83"/>
                <a:gd name="T60" fmla="*/ 2147483647 w 47"/>
                <a:gd name="T61" fmla="*/ 2147483647 h 83"/>
                <a:gd name="T62" fmla="*/ 2147483647 w 47"/>
                <a:gd name="T63" fmla="*/ 2147483647 h 83"/>
                <a:gd name="T64" fmla="*/ 2147483647 w 47"/>
                <a:gd name="T65" fmla="*/ 2147483647 h 83"/>
                <a:gd name="T66" fmla="*/ 0 w 47"/>
                <a:gd name="T67" fmla="*/ 2147483647 h 83"/>
                <a:gd name="T68" fmla="*/ 0 w 47"/>
                <a:gd name="T69" fmla="*/ 2147483647 h 83"/>
                <a:gd name="T70" fmla="*/ 2147483647 w 47"/>
                <a:gd name="T71" fmla="*/ 2147483647 h 83"/>
                <a:gd name="T72" fmla="*/ 2147483647 w 47"/>
                <a:gd name="T73" fmla="*/ 2147483647 h 83"/>
                <a:gd name="T74" fmla="*/ 2147483647 w 47"/>
                <a:gd name="T75" fmla="*/ 2147483647 h 83"/>
                <a:gd name="T76" fmla="*/ 2147483647 w 47"/>
                <a:gd name="T77" fmla="*/ 2147483647 h 83"/>
                <a:gd name="T78" fmla="*/ 2147483647 w 47"/>
                <a:gd name="T79" fmla="*/ 2147483647 h 83"/>
                <a:gd name="T80" fmla="*/ 2147483647 w 47"/>
                <a:gd name="T81" fmla="*/ 2147483647 h 83"/>
                <a:gd name="T82" fmla="*/ 2147483647 w 47"/>
                <a:gd name="T83" fmla="*/ 2147483647 h 83"/>
                <a:gd name="T84" fmla="*/ 2147483647 w 47"/>
                <a:gd name="T85" fmla="*/ 2147483647 h 83"/>
                <a:gd name="T86" fmla="*/ 2147483647 w 47"/>
                <a:gd name="T87" fmla="*/ 2147483647 h 83"/>
                <a:gd name="T88" fmla="*/ 2147483647 w 47"/>
                <a:gd name="T89" fmla="*/ 2147483647 h 83"/>
                <a:gd name="T90" fmla="*/ 2147483647 w 47"/>
                <a:gd name="T91" fmla="*/ 2147483647 h 83"/>
                <a:gd name="T92" fmla="*/ 2147483647 w 47"/>
                <a:gd name="T93" fmla="*/ 2147483647 h 83"/>
                <a:gd name="T94" fmla="*/ 2147483647 w 47"/>
                <a:gd name="T95" fmla="*/ 2147483647 h 83"/>
                <a:gd name="T96" fmla="*/ 2147483647 w 47"/>
                <a:gd name="T97" fmla="*/ 2147483647 h 83"/>
                <a:gd name="T98" fmla="*/ 2147483647 w 47"/>
                <a:gd name="T99" fmla="*/ 2147483647 h 83"/>
                <a:gd name="T100" fmla="*/ 2147483647 w 47"/>
                <a:gd name="T101" fmla="*/ 2147483647 h 83"/>
                <a:gd name="T102" fmla="*/ 2147483647 w 47"/>
                <a:gd name="T103" fmla="*/ 2147483647 h 83"/>
                <a:gd name="T104" fmla="*/ 2147483647 w 47"/>
                <a:gd name="T105" fmla="*/ 0 h 83"/>
                <a:gd name="T106" fmla="*/ 2147483647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pattFill prst="pct20">
              <a:fgClr>
                <a:schemeClr val="tx2"/>
              </a:fgClr>
              <a:bgClr>
                <a:srgbClr val="AA1202"/>
              </a:bgClr>
            </a:pattFill>
            <a:ln w="12700" cmpd="sng">
              <a:solidFill>
                <a:schemeClr val="tx1"/>
              </a:solidFill>
              <a:prstDash val="solid"/>
              <a:round/>
              <a:headEnd/>
              <a:tailEnd/>
            </a:ln>
          </p:spPr>
          <p:txBody>
            <a:bodyPr/>
            <a:lstStyle/>
            <a:p>
              <a:endParaRPr lang="de-DE"/>
            </a:p>
          </p:txBody>
        </p:sp>
        <p:sp>
          <p:nvSpPr>
            <p:cNvPr id="30841" name="Freeform 29"/>
            <p:cNvSpPr>
              <a:spLocks/>
            </p:cNvSpPr>
            <p:nvPr/>
          </p:nvSpPr>
          <p:spPr bwMode="auto">
            <a:xfrm>
              <a:off x="6878638" y="2732088"/>
              <a:ext cx="639762" cy="395287"/>
            </a:xfrm>
            <a:custGeom>
              <a:avLst/>
              <a:gdLst>
                <a:gd name="T0" fmla="*/ 2147483647 w 79"/>
                <a:gd name="T1" fmla="*/ 2147483647 h 51"/>
                <a:gd name="T2" fmla="*/ 2147483647 w 79"/>
                <a:gd name="T3" fmla="*/ 2147483647 h 51"/>
                <a:gd name="T4" fmla="*/ 2147483647 w 79"/>
                <a:gd name="T5" fmla="*/ 2147483647 h 51"/>
                <a:gd name="T6" fmla="*/ 2147483647 w 79"/>
                <a:gd name="T7" fmla="*/ 2147483647 h 51"/>
                <a:gd name="T8" fmla="*/ 2147483647 w 79"/>
                <a:gd name="T9" fmla="*/ 2147483647 h 51"/>
                <a:gd name="T10" fmla="*/ 2147483647 w 79"/>
                <a:gd name="T11" fmla="*/ 2147483647 h 51"/>
                <a:gd name="T12" fmla="*/ 2147483647 w 79"/>
                <a:gd name="T13" fmla="*/ 2147483647 h 51"/>
                <a:gd name="T14" fmla="*/ 2147483647 w 79"/>
                <a:gd name="T15" fmla="*/ 2147483647 h 51"/>
                <a:gd name="T16" fmla="*/ 2147483647 w 79"/>
                <a:gd name="T17" fmla="*/ 2147483647 h 51"/>
                <a:gd name="T18" fmla="*/ 2147483647 w 79"/>
                <a:gd name="T19" fmla="*/ 2147483647 h 51"/>
                <a:gd name="T20" fmla="*/ 2147483647 w 79"/>
                <a:gd name="T21" fmla="*/ 2147483647 h 51"/>
                <a:gd name="T22" fmla="*/ 2147483647 w 79"/>
                <a:gd name="T23" fmla="*/ 2147483647 h 51"/>
                <a:gd name="T24" fmla="*/ 2147483647 w 79"/>
                <a:gd name="T25" fmla="*/ 2147483647 h 51"/>
                <a:gd name="T26" fmla="*/ 2147483647 w 79"/>
                <a:gd name="T27" fmla="*/ 2147483647 h 51"/>
                <a:gd name="T28" fmla="*/ 2147483647 w 79"/>
                <a:gd name="T29" fmla="*/ 2147483647 h 51"/>
                <a:gd name="T30" fmla="*/ 2147483647 w 79"/>
                <a:gd name="T31" fmla="*/ 2147483647 h 51"/>
                <a:gd name="T32" fmla="*/ 2147483647 w 79"/>
                <a:gd name="T33" fmla="*/ 2147483647 h 51"/>
                <a:gd name="T34" fmla="*/ 2147483647 w 79"/>
                <a:gd name="T35" fmla="*/ 2147483647 h 51"/>
                <a:gd name="T36" fmla="*/ 2147483647 w 79"/>
                <a:gd name="T37" fmla="*/ 2147483647 h 51"/>
                <a:gd name="T38" fmla="*/ 2147483647 w 79"/>
                <a:gd name="T39" fmla="*/ 2147483647 h 51"/>
                <a:gd name="T40" fmla="*/ 2147483647 w 79"/>
                <a:gd name="T41" fmla="*/ 2147483647 h 51"/>
                <a:gd name="T42" fmla="*/ 2147483647 w 79"/>
                <a:gd name="T43" fmla="*/ 2147483647 h 51"/>
                <a:gd name="T44" fmla="*/ 2147483647 w 79"/>
                <a:gd name="T45" fmla="*/ 2147483647 h 51"/>
                <a:gd name="T46" fmla="*/ 2147483647 w 79"/>
                <a:gd name="T47" fmla="*/ 2147483647 h 51"/>
                <a:gd name="T48" fmla="*/ 2147483647 w 79"/>
                <a:gd name="T49" fmla="*/ 2147483647 h 51"/>
                <a:gd name="T50" fmla="*/ 2147483647 w 79"/>
                <a:gd name="T51" fmla="*/ 2147483647 h 51"/>
                <a:gd name="T52" fmla="*/ 2147483647 w 79"/>
                <a:gd name="T53" fmla="*/ 2147483647 h 51"/>
                <a:gd name="T54" fmla="*/ 2147483647 w 79"/>
                <a:gd name="T55" fmla="*/ 2147483647 h 51"/>
                <a:gd name="T56" fmla="*/ 2147483647 w 79"/>
                <a:gd name="T57" fmla="*/ 2147483647 h 51"/>
                <a:gd name="T58" fmla="*/ 2147483647 w 79"/>
                <a:gd name="T59" fmla="*/ 2147483647 h 51"/>
                <a:gd name="T60" fmla="*/ 2147483647 w 79"/>
                <a:gd name="T61" fmla="*/ 2147483647 h 51"/>
                <a:gd name="T62" fmla="*/ 2147483647 w 79"/>
                <a:gd name="T63" fmla="*/ 2147483647 h 51"/>
                <a:gd name="T64" fmla="*/ 2147483647 w 79"/>
                <a:gd name="T65" fmla="*/ 2147483647 h 51"/>
                <a:gd name="T66" fmla="*/ 2147483647 w 79"/>
                <a:gd name="T67" fmla="*/ 2147483647 h 51"/>
                <a:gd name="T68" fmla="*/ 2147483647 w 79"/>
                <a:gd name="T69" fmla="*/ 2147483647 h 51"/>
                <a:gd name="T70" fmla="*/ 2147483647 w 79"/>
                <a:gd name="T71" fmla="*/ 2147483647 h 51"/>
                <a:gd name="T72" fmla="*/ 2147483647 w 79"/>
                <a:gd name="T73" fmla="*/ 2147483647 h 51"/>
                <a:gd name="T74" fmla="*/ 2147483647 w 79"/>
                <a:gd name="T75" fmla="*/ 2147483647 h 51"/>
                <a:gd name="T76" fmla="*/ 2147483647 w 79"/>
                <a:gd name="T77" fmla="*/ 2147483647 h 51"/>
                <a:gd name="T78" fmla="*/ 2147483647 w 79"/>
                <a:gd name="T79" fmla="*/ 2147483647 h 51"/>
                <a:gd name="T80" fmla="*/ 2147483647 w 79"/>
                <a:gd name="T81" fmla="*/ 2147483647 h 51"/>
                <a:gd name="T82" fmla="*/ 2147483647 w 79"/>
                <a:gd name="T83" fmla="*/ 2147483647 h 51"/>
                <a:gd name="T84" fmla="*/ 2147483647 w 79"/>
                <a:gd name="T85" fmla="*/ 2147483647 h 51"/>
                <a:gd name="T86" fmla="*/ 2147483647 w 79"/>
                <a:gd name="T87" fmla="*/ 2147483647 h 51"/>
                <a:gd name="T88" fmla="*/ 2147483647 w 79"/>
                <a:gd name="T89" fmla="*/ 0 h 51"/>
                <a:gd name="T90" fmla="*/ 2147483647 w 79"/>
                <a:gd name="T91" fmla="*/ 2147483647 h 51"/>
                <a:gd name="T92" fmla="*/ 2147483647 w 79"/>
                <a:gd name="T93" fmla="*/ 2147483647 h 51"/>
                <a:gd name="T94" fmla="*/ 2147483647 w 79"/>
                <a:gd name="T95" fmla="*/ 2147483647 h 51"/>
                <a:gd name="T96" fmla="*/ 2147483647 w 79"/>
                <a:gd name="T97" fmla="*/ 2147483647 h 51"/>
                <a:gd name="T98" fmla="*/ 2147483647 w 79"/>
                <a:gd name="T99" fmla="*/ 2147483647 h 51"/>
                <a:gd name="T100" fmla="*/ 2147483647 w 79"/>
                <a:gd name="T101" fmla="*/ 2147483647 h 51"/>
                <a:gd name="T102" fmla="*/ 2147483647 w 79"/>
                <a:gd name="T103" fmla="*/ 2147483647 h 51"/>
                <a:gd name="T104" fmla="*/ 2147483647 w 79"/>
                <a:gd name="T105" fmla="*/ 2147483647 h 51"/>
                <a:gd name="T106" fmla="*/ 0 w 79"/>
                <a:gd name="T107" fmla="*/ 2147483647 h 51"/>
                <a:gd name="T108" fmla="*/ 2147483647 w 79"/>
                <a:gd name="T109" fmla="*/ 2147483647 h 51"/>
                <a:gd name="T110" fmla="*/ 2147483647 w 79"/>
                <a:gd name="T111" fmla="*/ 2147483647 h 51"/>
                <a:gd name="T112" fmla="*/ 2147483647 w 79"/>
                <a:gd name="T113" fmla="*/ 2147483647 h 51"/>
                <a:gd name="T114" fmla="*/ 2147483647 w 79"/>
                <a:gd name="T115" fmla="*/ 2147483647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rgbClr val="ED4213"/>
            </a:solidFill>
            <a:ln w="12700" cmpd="sng">
              <a:solidFill>
                <a:schemeClr val="tx1"/>
              </a:solidFill>
              <a:prstDash val="solid"/>
              <a:round/>
              <a:headEnd/>
              <a:tailEnd/>
            </a:ln>
          </p:spPr>
          <p:txBody>
            <a:bodyPr/>
            <a:lstStyle/>
            <a:p>
              <a:endParaRPr lang="de-DE"/>
            </a:p>
          </p:txBody>
        </p:sp>
        <p:sp>
          <p:nvSpPr>
            <p:cNvPr id="30842" name="Freeform 30"/>
            <p:cNvSpPr>
              <a:spLocks/>
            </p:cNvSpPr>
            <p:nvPr/>
          </p:nvSpPr>
          <p:spPr bwMode="auto">
            <a:xfrm>
              <a:off x="6664325" y="3127375"/>
              <a:ext cx="830263" cy="455613"/>
            </a:xfrm>
            <a:custGeom>
              <a:avLst/>
              <a:gdLst>
                <a:gd name="T0" fmla="*/ 2147483647 w 102"/>
                <a:gd name="T1" fmla="*/ 2147483647 h 59"/>
                <a:gd name="T2" fmla="*/ 2147483647 w 102"/>
                <a:gd name="T3" fmla="*/ 2147483647 h 59"/>
                <a:gd name="T4" fmla="*/ 2147483647 w 102"/>
                <a:gd name="T5" fmla="*/ 2147483647 h 59"/>
                <a:gd name="T6" fmla="*/ 2147483647 w 102"/>
                <a:gd name="T7" fmla="*/ 2147483647 h 59"/>
                <a:gd name="T8" fmla="*/ 2147483647 w 102"/>
                <a:gd name="T9" fmla="*/ 2147483647 h 59"/>
                <a:gd name="T10" fmla="*/ 2147483647 w 102"/>
                <a:gd name="T11" fmla="*/ 2147483647 h 59"/>
                <a:gd name="T12" fmla="*/ 2147483647 w 102"/>
                <a:gd name="T13" fmla="*/ 2147483647 h 59"/>
                <a:gd name="T14" fmla="*/ 2147483647 w 102"/>
                <a:gd name="T15" fmla="*/ 2147483647 h 59"/>
                <a:gd name="T16" fmla="*/ 2147483647 w 102"/>
                <a:gd name="T17" fmla="*/ 2147483647 h 59"/>
                <a:gd name="T18" fmla="*/ 2147483647 w 102"/>
                <a:gd name="T19" fmla="*/ 2147483647 h 59"/>
                <a:gd name="T20" fmla="*/ 2147483647 w 102"/>
                <a:gd name="T21" fmla="*/ 2147483647 h 59"/>
                <a:gd name="T22" fmla="*/ 2147483647 w 102"/>
                <a:gd name="T23" fmla="*/ 2147483647 h 59"/>
                <a:gd name="T24" fmla="*/ 2147483647 w 102"/>
                <a:gd name="T25" fmla="*/ 2147483647 h 59"/>
                <a:gd name="T26" fmla="*/ 2147483647 w 102"/>
                <a:gd name="T27" fmla="*/ 2147483647 h 59"/>
                <a:gd name="T28" fmla="*/ 2147483647 w 102"/>
                <a:gd name="T29" fmla="*/ 2147483647 h 59"/>
                <a:gd name="T30" fmla="*/ 2147483647 w 102"/>
                <a:gd name="T31" fmla="*/ 2147483647 h 59"/>
                <a:gd name="T32" fmla="*/ 2147483647 w 102"/>
                <a:gd name="T33" fmla="*/ 2147483647 h 59"/>
                <a:gd name="T34" fmla="*/ 2147483647 w 102"/>
                <a:gd name="T35" fmla="*/ 2147483647 h 59"/>
                <a:gd name="T36" fmla="*/ 2147483647 w 102"/>
                <a:gd name="T37" fmla="*/ 2147483647 h 59"/>
                <a:gd name="T38" fmla="*/ 2147483647 w 102"/>
                <a:gd name="T39" fmla="*/ 2147483647 h 59"/>
                <a:gd name="T40" fmla="*/ 2147483647 w 102"/>
                <a:gd name="T41" fmla="*/ 2147483647 h 59"/>
                <a:gd name="T42" fmla="*/ 2147483647 w 102"/>
                <a:gd name="T43" fmla="*/ 2147483647 h 59"/>
                <a:gd name="T44" fmla="*/ 2147483647 w 102"/>
                <a:gd name="T45" fmla="*/ 2147483647 h 59"/>
                <a:gd name="T46" fmla="*/ 2147483647 w 102"/>
                <a:gd name="T47" fmla="*/ 2147483647 h 59"/>
                <a:gd name="T48" fmla="*/ 2147483647 w 102"/>
                <a:gd name="T49" fmla="*/ 2147483647 h 59"/>
                <a:gd name="T50" fmla="*/ 2147483647 w 102"/>
                <a:gd name="T51" fmla="*/ 2147483647 h 59"/>
                <a:gd name="T52" fmla="*/ 2147483647 w 102"/>
                <a:gd name="T53" fmla="*/ 2147483647 h 59"/>
                <a:gd name="T54" fmla="*/ 2147483647 w 102"/>
                <a:gd name="T55" fmla="*/ 2147483647 h 59"/>
                <a:gd name="T56" fmla="*/ 2147483647 w 102"/>
                <a:gd name="T57" fmla="*/ 2147483647 h 59"/>
                <a:gd name="T58" fmla="*/ 2147483647 w 102"/>
                <a:gd name="T59" fmla="*/ 2147483647 h 59"/>
                <a:gd name="T60" fmla="*/ 2147483647 w 102"/>
                <a:gd name="T61" fmla="*/ 2147483647 h 59"/>
                <a:gd name="T62" fmla="*/ 2147483647 w 102"/>
                <a:gd name="T63" fmla="*/ 2147483647 h 59"/>
                <a:gd name="T64" fmla="*/ 2147483647 w 102"/>
                <a:gd name="T65" fmla="*/ 2147483647 h 59"/>
                <a:gd name="T66" fmla="*/ 2147483647 w 102"/>
                <a:gd name="T67" fmla="*/ 2147483647 h 59"/>
                <a:gd name="T68" fmla="*/ 2147483647 w 102"/>
                <a:gd name="T69" fmla="*/ 2147483647 h 59"/>
                <a:gd name="T70" fmla="*/ 2147483647 w 102"/>
                <a:gd name="T71" fmla="*/ 2147483647 h 59"/>
                <a:gd name="T72" fmla="*/ 2147483647 w 102"/>
                <a:gd name="T73" fmla="*/ 2147483647 h 59"/>
                <a:gd name="T74" fmla="*/ 2147483647 w 102"/>
                <a:gd name="T75" fmla="*/ 2147483647 h 59"/>
                <a:gd name="T76" fmla="*/ 2147483647 w 102"/>
                <a:gd name="T77" fmla="*/ 2147483647 h 59"/>
                <a:gd name="T78" fmla="*/ 2147483647 w 102"/>
                <a:gd name="T79" fmla="*/ 2147483647 h 59"/>
                <a:gd name="T80" fmla="*/ 2147483647 w 102"/>
                <a:gd name="T81" fmla="*/ 2147483647 h 59"/>
                <a:gd name="T82" fmla="*/ 2147483647 w 102"/>
                <a:gd name="T83" fmla="*/ 2147483647 h 59"/>
                <a:gd name="T84" fmla="*/ 2147483647 w 102"/>
                <a:gd name="T85" fmla="*/ 2147483647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rgbClr val="ED4213"/>
            </a:solidFill>
            <a:ln w="12700" cmpd="sng">
              <a:solidFill>
                <a:schemeClr val="tx1"/>
              </a:solidFill>
              <a:prstDash val="solid"/>
              <a:round/>
              <a:headEnd/>
              <a:tailEnd/>
            </a:ln>
          </p:spPr>
          <p:txBody>
            <a:bodyPr/>
            <a:lstStyle/>
            <a:p>
              <a:endParaRPr lang="de-DE"/>
            </a:p>
          </p:txBody>
        </p:sp>
        <p:sp>
          <p:nvSpPr>
            <p:cNvPr id="30843" name="Freeform 31"/>
            <p:cNvSpPr>
              <a:spLocks/>
            </p:cNvSpPr>
            <p:nvPr/>
          </p:nvSpPr>
          <p:spPr bwMode="auto">
            <a:xfrm>
              <a:off x="4457700" y="2794000"/>
              <a:ext cx="906463" cy="425450"/>
            </a:xfrm>
            <a:custGeom>
              <a:avLst/>
              <a:gdLst>
                <a:gd name="T0" fmla="*/ 0 w 111"/>
                <a:gd name="T1" fmla="*/ 2147483647 h 55"/>
                <a:gd name="T2" fmla="*/ 2147483647 w 111"/>
                <a:gd name="T3" fmla="*/ 0 h 55"/>
                <a:gd name="T4" fmla="*/ 2147483647 w 111"/>
                <a:gd name="T5" fmla="*/ 2147483647 h 55"/>
                <a:gd name="T6" fmla="*/ 2147483647 w 111"/>
                <a:gd name="T7" fmla="*/ 2147483647 h 55"/>
                <a:gd name="T8" fmla="*/ 2147483647 w 111"/>
                <a:gd name="T9" fmla="*/ 2147483647 h 55"/>
                <a:gd name="T10" fmla="*/ 2147483647 w 111"/>
                <a:gd name="T11" fmla="*/ 2147483647 h 55"/>
                <a:gd name="T12" fmla="*/ 2147483647 w 111"/>
                <a:gd name="T13" fmla="*/ 2147483647 h 55"/>
                <a:gd name="T14" fmla="*/ 2147483647 w 111"/>
                <a:gd name="T15" fmla="*/ 2147483647 h 55"/>
                <a:gd name="T16" fmla="*/ 2147483647 w 111"/>
                <a:gd name="T17" fmla="*/ 2147483647 h 55"/>
                <a:gd name="T18" fmla="*/ 2147483647 w 111"/>
                <a:gd name="T19" fmla="*/ 2147483647 h 55"/>
                <a:gd name="T20" fmla="*/ 2147483647 w 111"/>
                <a:gd name="T21" fmla="*/ 2147483647 h 55"/>
                <a:gd name="T22" fmla="*/ 2147483647 w 111"/>
                <a:gd name="T23" fmla="*/ 2147483647 h 55"/>
                <a:gd name="T24" fmla="*/ 2147483647 w 111"/>
                <a:gd name="T25" fmla="*/ 2147483647 h 55"/>
                <a:gd name="T26" fmla="*/ 2147483647 w 111"/>
                <a:gd name="T27" fmla="*/ 2147483647 h 55"/>
                <a:gd name="T28" fmla="*/ 2147483647 w 111"/>
                <a:gd name="T29" fmla="*/ 2147483647 h 55"/>
                <a:gd name="T30" fmla="*/ 2147483647 w 111"/>
                <a:gd name="T31" fmla="*/ 2147483647 h 55"/>
                <a:gd name="T32" fmla="*/ 2147483647 w 111"/>
                <a:gd name="T33" fmla="*/ 2147483647 h 55"/>
                <a:gd name="T34" fmla="*/ 2147483647 w 111"/>
                <a:gd name="T35" fmla="*/ 2147483647 h 55"/>
                <a:gd name="T36" fmla="*/ 2147483647 w 111"/>
                <a:gd name="T37" fmla="*/ 2147483647 h 55"/>
                <a:gd name="T38" fmla="*/ 2147483647 w 111"/>
                <a:gd name="T39" fmla="*/ 2147483647 h 55"/>
                <a:gd name="T40" fmla="*/ 2147483647 w 111"/>
                <a:gd name="T41" fmla="*/ 2147483647 h 55"/>
                <a:gd name="T42" fmla="*/ 2147483647 w 111"/>
                <a:gd name="T43" fmla="*/ 2147483647 h 55"/>
                <a:gd name="T44" fmla="*/ 2147483647 w 111"/>
                <a:gd name="T45" fmla="*/ 2147483647 h 55"/>
                <a:gd name="T46" fmla="*/ 2147483647 w 111"/>
                <a:gd name="T47" fmla="*/ 2147483647 h 55"/>
                <a:gd name="T48" fmla="*/ 2147483647 w 111"/>
                <a:gd name="T49" fmla="*/ 2147483647 h 55"/>
                <a:gd name="T50" fmla="*/ 2147483647 w 111"/>
                <a:gd name="T51" fmla="*/ 2147483647 h 55"/>
                <a:gd name="T52" fmla="*/ 2147483647 w 111"/>
                <a:gd name="T53" fmla="*/ 2147483647 h 55"/>
                <a:gd name="T54" fmla="*/ 2147483647 w 111"/>
                <a:gd name="T55" fmla="*/ 2147483647 h 55"/>
                <a:gd name="T56" fmla="*/ 2147483647 w 111"/>
                <a:gd name="T57" fmla="*/ 2147483647 h 55"/>
                <a:gd name="T58" fmla="*/ 2147483647 w 111"/>
                <a:gd name="T59" fmla="*/ 2147483647 h 55"/>
                <a:gd name="T60" fmla="*/ 2147483647 w 111"/>
                <a:gd name="T61" fmla="*/ 2147483647 h 55"/>
                <a:gd name="T62" fmla="*/ 2147483647 w 111"/>
                <a:gd name="T63" fmla="*/ 2147483647 h 55"/>
                <a:gd name="T64" fmla="*/ 2147483647 w 111"/>
                <a:gd name="T65" fmla="*/ 2147483647 h 55"/>
                <a:gd name="T66" fmla="*/ 2147483647 w 111"/>
                <a:gd name="T67" fmla="*/ 2147483647 h 55"/>
                <a:gd name="T68" fmla="*/ 2147483647 w 111"/>
                <a:gd name="T69" fmla="*/ 2147483647 h 55"/>
                <a:gd name="T70" fmla="*/ 2147483647 w 111"/>
                <a:gd name="T71" fmla="*/ 2147483647 h 55"/>
                <a:gd name="T72" fmla="*/ 2147483647 w 111"/>
                <a:gd name="T73" fmla="*/ 2147483647 h 55"/>
                <a:gd name="T74" fmla="*/ 2147483647 w 111"/>
                <a:gd name="T75" fmla="*/ 2147483647 h 55"/>
                <a:gd name="T76" fmla="*/ 2147483647 w 111"/>
                <a:gd name="T77" fmla="*/ 2147483647 h 55"/>
                <a:gd name="T78" fmla="*/ 2147483647 w 111"/>
                <a:gd name="T79" fmla="*/ 2147483647 h 55"/>
                <a:gd name="T80" fmla="*/ 2147483647 w 111"/>
                <a:gd name="T81" fmla="*/ 2147483647 h 55"/>
                <a:gd name="T82" fmla="*/ 2147483647 w 111"/>
                <a:gd name="T83" fmla="*/ 2147483647 h 55"/>
                <a:gd name="T84" fmla="*/ 2147483647 w 111"/>
                <a:gd name="T85" fmla="*/ 2147483647 h 55"/>
                <a:gd name="T86" fmla="*/ 2147483647 w 111"/>
                <a:gd name="T87" fmla="*/ 2147483647 h 55"/>
                <a:gd name="T88" fmla="*/ 2147483647 w 111"/>
                <a:gd name="T89" fmla="*/ 2147483647 h 55"/>
                <a:gd name="T90" fmla="*/ 0 w 111"/>
                <a:gd name="T91" fmla="*/ 2147483647 h 55"/>
                <a:gd name="T92" fmla="*/ 0 w 111"/>
                <a:gd name="T93" fmla="*/ 2147483647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rgbClr val="ED4213"/>
            </a:solidFill>
            <a:ln w="12700" cmpd="sng">
              <a:solidFill>
                <a:schemeClr val="tx1"/>
              </a:solidFill>
              <a:prstDash val="solid"/>
              <a:round/>
              <a:headEnd/>
              <a:tailEnd/>
            </a:ln>
          </p:spPr>
          <p:txBody>
            <a:bodyPr/>
            <a:lstStyle/>
            <a:p>
              <a:endParaRPr lang="de-DE"/>
            </a:p>
          </p:txBody>
        </p:sp>
        <p:sp>
          <p:nvSpPr>
            <p:cNvPr id="30844" name="Freeform 32"/>
            <p:cNvSpPr>
              <a:spLocks/>
            </p:cNvSpPr>
            <p:nvPr/>
          </p:nvSpPr>
          <p:spPr bwMode="auto">
            <a:xfrm>
              <a:off x="4522788" y="3590925"/>
              <a:ext cx="944562" cy="465138"/>
            </a:xfrm>
            <a:custGeom>
              <a:avLst/>
              <a:gdLst>
                <a:gd name="T0" fmla="*/ 2147483647 w 116"/>
                <a:gd name="T1" fmla="*/ 2147483647 h 60"/>
                <a:gd name="T2" fmla="*/ 0 w 116"/>
                <a:gd name="T3" fmla="*/ 2147483647 h 60"/>
                <a:gd name="T4" fmla="*/ 2147483647 w 116"/>
                <a:gd name="T5" fmla="*/ 2147483647 h 60"/>
                <a:gd name="T6" fmla="*/ 2147483647 w 116"/>
                <a:gd name="T7" fmla="*/ 2147483647 h 60"/>
                <a:gd name="T8" fmla="*/ 2147483647 w 116"/>
                <a:gd name="T9" fmla="*/ 2147483647 h 60"/>
                <a:gd name="T10" fmla="*/ 2147483647 w 116"/>
                <a:gd name="T11" fmla="*/ 2147483647 h 60"/>
                <a:gd name="T12" fmla="*/ 2147483647 w 116"/>
                <a:gd name="T13" fmla="*/ 2147483647 h 60"/>
                <a:gd name="T14" fmla="*/ 2147483647 w 116"/>
                <a:gd name="T15" fmla="*/ 2147483647 h 60"/>
                <a:gd name="T16" fmla="*/ 2147483647 w 116"/>
                <a:gd name="T17" fmla="*/ 2147483647 h 60"/>
                <a:gd name="T18" fmla="*/ 2147483647 w 116"/>
                <a:gd name="T19" fmla="*/ 2147483647 h 60"/>
                <a:gd name="T20" fmla="*/ 2147483647 w 116"/>
                <a:gd name="T21" fmla="*/ 2147483647 h 60"/>
                <a:gd name="T22" fmla="*/ 2147483647 w 116"/>
                <a:gd name="T23" fmla="*/ 2147483647 h 60"/>
                <a:gd name="T24" fmla="*/ 2147483647 w 116"/>
                <a:gd name="T25" fmla="*/ 2147483647 h 60"/>
                <a:gd name="T26" fmla="*/ 2147483647 w 116"/>
                <a:gd name="T27" fmla="*/ 2147483647 h 60"/>
                <a:gd name="T28" fmla="*/ 2147483647 w 116"/>
                <a:gd name="T29" fmla="*/ 2147483647 h 60"/>
                <a:gd name="T30" fmla="*/ 2147483647 w 116"/>
                <a:gd name="T31" fmla="*/ 2147483647 h 60"/>
                <a:gd name="T32" fmla="*/ 2147483647 w 116"/>
                <a:gd name="T33" fmla="*/ 2147483647 h 60"/>
                <a:gd name="T34" fmla="*/ 2147483647 w 116"/>
                <a:gd name="T35" fmla="*/ 2147483647 h 60"/>
                <a:gd name="T36" fmla="*/ 2147483647 w 116"/>
                <a:gd name="T37" fmla="*/ 2147483647 h 60"/>
                <a:gd name="T38" fmla="*/ 2147483647 w 116"/>
                <a:gd name="T39" fmla="*/ 2147483647 h 60"/>
                <a:gd name="T40" fmla="*/ 2147483647 w 116"/>
                <a:gd name="T41" fmla="*/ 2147483647 h 60"/>
                <a:gd name="T42" fmla="*/ 2147483647 w 116"/>
                <a:gd name="T43" fmla="*/ 2147483647 h 60"/>
                <a:gd name="T44" fmla="*/ 2147483647 w 116"/>
                <a:gd name="T45" fmla="*/ 2147483647 h 60"/>
                <a:gd name="T46" fmla="*/ 2147483647 w 116"/>
                <a:gd name="T47" fmla="*/ 2147483647 h 60"/>
                <a:gd name="T48" fmla="*/ 2147483647 w 116"/>
                <a:gd name="T49" fmla="*/ 2147483647 h 60"/>
                <a:gd name="T50" fmla="*/ 2147483647 w 116"/>
                <a:gd name="T51" fmla="*/ 2147483647 h 60"/>
                <a:gd name="T52" fmla="*/ 2147483647 w 116"/>
                <a:gd name="T53" fmla="*/ 2147483647 h 60"/>
                <a:gd name="T54" fmla="*/ 2147483647 w 116"/>
                <a:gd name="T55" fmla="*/ 2147483647 h 60"/>
                <a:gd name="T56" fmla="*/ 2147483647 w 116"/>
                <a:gd name="T57" fmla="*/ 2147483647 h 60"/>
                <a:gd name="T58" fmla="*/ 2147483647 w 116"/>
                <a:gd name="T59" fmla="*/ 2147483647 h 60"/>
                <a:gd name="T60" fmla="*/ 2147483647 w 116"/>
                <a:gd name="T61" fmla="*/ 2147483647 h 60"/>
                <a:gd name="T62" fmla="*/ 2147483647 w 116"/>
                <a:gd name="T63" fmla="*/ 2147483647 h 60"/>
                <a:gd name="T64" fmla="*/ 2147483647 w 116"/>
                <a:gd name="T65" fmla="*/ 2147483647 h 60"/>
                <a:gd name="T66" fmla="*/ 2147483647 w 116"/>
                <a:gd name="T67" fmla="*/ 2147483647 h 60"/>
                <a:gd name="T68" fmla="*/ 2147483647 w 116"/>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pattFill prst="pct75">
              <a:fgClr>
                <a:srgbClr val="AA1202"/>
              </a:fgClr>
              <a:bgClr>
                <a:schemeClr val="tx1"/>
              </a:bgClr>
            </a:pattFill>
            <a:ln w="12700" cmpd="sng">
              <a:solidFill>
                <a:schemeClr val="tx1"/>
              </a:solidFill>
              <a:prstDash val="solid"/>
              <a:round/>
              <a:headEnd/>
              <a:tailEnd/>
            </a:ln>
          </p:spPr>
          <p:txBody>
            <a:bodyPr/>
            <a:lstStyle/>
            <a:p>
              <a:endParaRPr lang="de-DE"/>
            </a:p>
          </p:txBody>
        </p:sp>
        <p:sp>
          <p:nvSpPr>
            <p:cNvPr id="30845" name="Freeform 33" descr="20%"/>
            <p:cNvSpPr>
              <a:spLocks/>
            </p:cNvSpPr>
            <p:nvPr/>
          </p:nvSpPr>
          <p:spPr bwMode="auto">
            <a:xfrm>
              <a:off x="5322888" y="3127375"/>
              <a:ext cx="730250" cy="603250"/>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2147483647 h 78"/>
                <a:gd name="T10" fmla="*/ 2147483647 w 90"/>
                <a:gd name="T11" fmla="*/ 2147483647 h 78"/>
                <a:gd name="T12" fmla="*/ 2147483647 w 90"/>
                <a:gd name="T13" fmla="*/ 2147483647 h 78"/>
                <a:gd name="T14" fmla="*/ 2147483647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2147483647 w 90"/>
                <a:gd name="T31" fmla="*/ 2147483647 h 78"/>
                <a:gd name="T32" fmla="*/ 2147483647 w 90"/>
                <a:gd name="T33" fmla="*/ 2147483647 h 78"/>
                <a:gd name="T34" fmla="*/ 2147483647 w 90"/>
                <a:gd name="T35" fmla="*/ 2147483647 h 78"/>
                <a:gd name="T36" fmla="*/ 2147483647 w 90"/>
                <a:gd name="T37" fmla="*/ 2147483647 h 78"/>
                <a:gd name="T38" fmla="*/ 2147483647 w 90"/>
                <a:gd name="T39" fmla="*/ 2147483647 h 78"/>
                <a:gd name="T40" fmla="*/ 2147483647 w 90"/>
                <a:gd name="T41" fmla="*/ 2147483647 h 78"/>
                <a:gd name="T42" fmla="*/ 2147483647 w 90"/>
                <a:gd name="T43" fmla="*/ 2147483647 h 78"/>
                <a:gd name="T44" fmla="*/ 2147483647 w 90"/>
                <a:gd name="T45" fmla="*/ 2147483647 h 78"/>
                <a:gd name="T46" fmla="*/ 2147483647 w 90"/>
                <a:gd name="T47" fmla="*/ 2147483647 h 78"/>
                <a:gd name="T48" fmla="*/ 2147483647 w 90"/>
                <a:gd name="T49" fmla="*/ 2147483647 h 78"/>
                <a:gd name="T50" fmla="*/ 2147483647 w 90"/>
                <a:gd name="T51" fmla="*/ 2147483647 h 78"/>
                <a:gd name="T52" fmla="*/ 2147483647 w 90"/>
                <a:gd name="T53" fmla="*/ 2147483647 h 78"/>
                <a:gd name="T54" fmla="*/ 2147483647 w 90"/>
                <a:gd name="T55" fmla="*/ 2147483647 h 78"/>
                <a:gd name="T56" fmla="*/ 0 w 90"/>
                <a:gd name="T57" fmla="*/ 2147483647 h 78"/>
                <a:gd name="T58" fmla="*/ 2147483647 w 90"/>
                <a:gd name="T59" fmla="*/ 2147483647 h 78"/>
                <a:gd name="T60" fmla="*/ 2147483647 w 90"/>
                <a:gd name="T61" fmla="*/ 2147483647 h 78"/>
                <a:gd name="T62" fmla="*/ 2147483647 w 90"/>
                <a:gd name="T63" fmla="*/ 2147483647 h 78"/>
                <a:gd name="T64" fmla="*/ 2147483647 w 90"/>
                <a:gd name="T65" fmla="*/ 2147483647 h 78"/>
                <a:gd name="T66" fmla="*/ 2147483647 w 90"/>
                <a:gd name="T67" fmla="*/ 2147483647 h 78"/>
                <a:gd name="T68" fmla="*/ 2147483647 w 90"/>
                <a:gd name="T69" fmla="*/ 2147483647 h 78"/>
                <a:gd name="T70" fmla="*/ 2147483647 w 90"/>
                <a:gd name="T71" fmla="*/ 2147483647 h 78"/>
                <a:gd name="T72" fmla="*/ 2147483647 w 90"/>
                <a:gd name="T73" fmla="*/ 2147483647 h 78"/>
                <a:gd name="T74" fmla="*/ 2147483647 w 90"/>
                <a:gd name="T75" fmla="*/ 2147483647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de-DE"/>
            </a:p>
          </p:txBody>
        </p:sp>
        <p:sp>
          <p:nvSpPr>
            <p:cNvPr id="30846" name="Freeform 34" descr="20%"/>
            <p:cNvSpPr>
              <a:spLocks/>
            </p:cNvSpPr>
            <p:nvPr/>
          </p:nvSpPr>
          <p:spPr bwMode="auto">
            <a:xfrm>
              <a:off x="6011863" y="3265488"/>
              <a:ext cx="809625" cy="395287"/>
            </a:xfrm>
            <a:custGeom>
              <a:avLst/>
              <a:gdLst>
                <a:gd name="T0" fmla="*/ 2147483647 w 99"/>
                <a:gd name="T1" fmla="*/ 2147483647 h 51"/>
                <a:gd name="T2" fmla="*/ 2147483647 w 99"/>
                <a:gd name="T3" fmla="*/ 2147483647 h 51"/>
                <a:gd name="T4" fmla="*/ 2147483647 w 99"/>
                <a:gd name="T5" fmla="*/ 2147483647 h 51"/>
                <a:gd name="T6" fmla="*/ 2147483647 w 99"/>
                <a:gd name="T7" fmla="*/ 2147483647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0 h 51"/>
                <a:gd name="T50" fmla="*/ 2147483647 w 99"/>
                <a:gd name="T51" fmla="*/ 2147483647 h 51"/>
                <a:gd name="T52" fmla="*/ 2147483647 w 99"/>
                <a:gd name="T53" fmla="*/ 0 h 51"/>
                <a:gd name="T54" fmla="*/ 2147483647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2147483647 w 99"/>
                <a:gd name="T79" fmla="*/ 2147483647 h 51"/>
                <a:gd name="T80" fmla="*/ 2147483647 w 99"/>
                <a:gd name="T81" fmla="*/ 2147483647 h 51"/>
                <a:gd name="T82" fmla="*/ 2147483647 w 99"/>
                <a:gd name="T83" fmla="*/ 2147483647 h 51"/>
                <a:gd name="T84" fmla="*/ 2147483647 w 99"/>
                <a:gd name="T85" fmla="*/ 2147483647 h 51"/>
                <a:gd name="T86" fmla="*/ 2147483647 w 99"/>
                <a:gd name="T87" fmla="*/ 2147483647 h 51"/>
                <a:gd name="T88" fmla="*/ 2147483647 w 99"/>
                <a:gd name="T89" fmla="*/ 2147483647 h 51"/>
                <a:gd name="T90" fmla="*/ 2147483647 w 99"/>
                <a:gd name="T91" fmla="*/ 2147483647 h 51"/>
                <a:gd name="T92" fmla="*/ 2147483647 w 99"/>
                <a:gd name="T93" fmla="*/ 2147483647 h 51"/>
                <a:gd name="T94" fmla="*/ 2147483647 w 99"/>
                <a:gd name="T95" fmla="*/ 2147483647 h 51"/>
                <a:gd name="T96" fmla="*/ 2147483647 w 99"/>
                <a:gd name="T97" fmla="*/ 2147483647 h 51"/>
                <a:gd name="T98" fmla="*/ 2147483647 w 99"/>
                <a:gd name="T99" fmla="*/ 2147483647 h 51"/>
                <a:gd name="T100" fmla="*/ 2147483647 w 99"/>
                <a:gd name="T101" fmla="*/ 2147483647 h 51"/>
                <a:gd name="T102" fmla="*/ 2147483647 w 99"/>
                <a:gd name="T103" fmla="*/ 2147483647 h 51"/>
                <a:gd name="T104" fmla="*/ 2147483647 w 99"/>
                <a:gd name="T105" fmla="*/ 2147483647 h 51"/>
                <a:gd name="T106" fmla="*/ 2147483647 w 99"/>
                <a:gd name="T107" fmla="*/ 2147483647 h 51"/>
                <a:gd name="T108" fmla="*/ 2147483647 w 99"/>
                <a:gd name="T109" fmla="*/ 2147483647 h 51"/>
                <a:gd name="T110" fmla="*/ 0 w 99"/>
                <a:gd name="T111" fmla="*/ 2147483647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de-DE"/>
            </a:p>
          </p:txBody>
        </p:sp>
        <p:sp>
          <p:nvSpPr>
            <p:cNvPr id="30847" name="Freeform 35" descr="20%"/>
            <p:cNvSpPr>
              <a:spLocks/>
            </p:cNvSpPr>
            <p:nvPr/>
          </p:nvSpPr>
          <p:spPr bwMode="auto">
            <a:xfrm>
              <a:off x="5940425" y="3560763"/>
              <a:ext cx="901700" cy="301625"/>
            </a:xfrm>
            <a:custGeom>
              <a:avLst/>
              <a:gdLst>
                <a:gd name="T0" fmla="*/ 2147483647 w 111"/>
                <a:gd name="T1" fmla="*/ 0 h 39"/>
                <a:gd name="T2" fmla="*/ 2147483647 w 111"/>
                <a:gd name="T3" fmla="*/ 2147483647 h 39"/>
                <a:gd name="T4" fmla="*/ 2147483647 w 111"/>
                <a:gd name="T5" fmla="*/ 2147483647 h 39"/>
                <a:gd name="T6" fmla="*/ 2147483647 w 111"/>
                <a:gd name="T7" fmla="*/ 2147483647 h 39"/>
                <a:gd name="T8" fmla="*/ 2147483647 w 111"/>
                <a:gd name="T9" fmla="*/ 2147483647 h 39"/>
                <a:gd name="T10" fmla="*/ 2147483647 w 111"/>
                <a:gd name="T11" fmla="*/ 2147483647 h 39"/>
                <a:gd name="T12" fmla="*/ 2147483647 w 111"/>
                <a:gd name="T13" fmla="*/ 2147483647 h 39"/>
                <a:gd name="T14" fmla="*/ 2147483647 w 111"/>
                <a:gd name="T15" fmla="*/ 2147483647 h 39"/>
                <a:gd name="T16" fmla="*/ 2147483647 w 111"/>
                <a:gd name="T17" fmla="*/ 2147483647 h 39"/>
                <a:gd name="T18" fmla="*/ 2147483647 w 111"/>
                <a:gd name="T19" fmla="*/ 2147483647 h 39"/>
                <a:gd name="T20" fmla="*/ 2147483647 w 111"/>
                <a:gd name="T21" fmla="*/ 2147483647 h 39"/>
                <a:gd name="T22" fmla="*/ 2147483647 w 111"/>
                <a:gd name="T23" fmla="*/ 2147483647 h 39"/>
                <a:gd name="T24" fmla="*/ 2147483647 w 111"/>
                <a:gd name="T25" fmla="*/ 2147483647 h 39"/>
                <a:gd name="T26" fmla="*/ 2147483647 w 111"/>
                <a:gd name="T27" fmla="*/ 2147483647 h 39"/>
                <a:gd name="T28" fmla="*/ 2147483647 w 111"/>
                <a:gd name="T29" fmla="*/ 2147483647 h 39"/>
                <a:gd name="T30" fmla="*/ 2147483647 w 111"/>
                <a:gd name="T31" fmla="*/ 2147483647 h 39"/>
                <a:gd name="T32" fmla="*/ 2147483647 w 111"/>
                <a:gd name="T33" fmla="*/ 2147483647 h 39"/>
                <a:gd name="T34" fmla="*/ 2147483647 w 111"/>
                <a:gd name="T35" fmla="*/ 2147483647 h 39"/>
                <a:gd name="T36" fmla="*/ 2147483647 w 111"/>
                <a:gd name="T37" fmla="*/ 2147483647 h 39"/>
                <a:gd name="T38" fmla="*/ 2147483647 w 111"/>
                <a:gd name="T39" fmla="*/ 2147483647 h 39"/>
                <a:gd name="T40" fmla="*/ 2147483647 w 111"/>
                <a:gd name="T41" fmla="*/ 2147483647 h 39"/>
                <a:gd name="T42" fmla="*/ 2147483647 w 111"/>
                <a:gd name="T43" fmla="*/ 2147483647 h 39"/>
                <a:gd name="T44" fmla="*/ 0 w 111"/>
                <a:gd name="T45" fmla="*/ 2147483647 h 39"/>
                <a:gd name="T46" fmla="*/ 2147483647 w 111"/>
                <a:gd name="T47" fmla="*/ 2147483647 h 39"/>
                <a:gd name="T48" fmla="*/ 2147483647 w 111"/>
                <a:gd name="T49" fmla="*/ 2147483647 h 39"/>
                <a:gd name="T50" fmla="*/ 2147483647 w 111"/>
                <a:gd name="T51" fmla="*/ 2147483647 h 39"/>
                <a:gd name="T52" fmla="*/ 2147483647 w 111"/>
                <a:gd name="T53" fmla="*/ 2147483647 h 39"/>
                <a:gd name="T54" fmla="*/ 2147483647 w 111"/>
                <a:gd name="T55" fmla="*/ 2147483647 h 39"/>
                <a:gd name="T56" fmla="*/ 2147483647 w 111"/>
                <a:gd name="T57" fmla="*/ 2147483647 h 39"/>
                <a:gd name="T58" fmla="*/ 2147483647 w 111"/>
                <a:gd name="T59" fmla="*/ 2147483647 h 39"/>
                <a:gd name="T60" fmla="*/ 2147483647 w 111"/>
                <a:gd name="T61" fmla="*/ 2147483647 h 39"/>
                <a:gd name="T62" fmla="*/ 2147483647 w 111"/>
                <a:gd name="T63" fmla="*/ 2147483647 h 39"/>
                <a:gd name="T64" fmla="*/ 2147483647 w 111"/>
                <a:gd name="T65" fmla="*/ 2147483647 h 39"/>
                <a:gd name="T66" fmla="*/ 2147483647 w 111"/>
                <a:gd name="T67" fmla="*/ 2147483647 h 39"/>
                <a:gd name="T68" fmla="*/ 2147483647 w 111"/>
                <a:gd name="T69" fmla="*/ 2147483647 h 39"/>
                <a:gd name="T70" fmla="*/ 2147483647 w 111"/>
                <a:gd name="T71" fmla="*/ 2147483647 h 39"/>
                <a:gd name="T72" fmla="*/ 2147483647 w 111"/>
                <a:gd name="T73" fmla="*/ 2147483647 h 39"/>
                <a:gd name="T74" fmla="*/ 2147483647 w 111"/>
                <a:gd name="T75" fmla="*/ 2147483647 h 39"/>
                <a:gd name="T76" fmla="*/ 2147483647 w 111"/>
                <a:gd name="T77" fmla="*/ 2147483647 h 39"/>
                <a:gd name="T78" fmla="*/ 2147483647 w 111"/>
                <a:gd name="T79" fmla="*/ 2147483647 h 39"/>
                <a:gd name="T80" fmla="*/ 2147483647 w 111"/>
                <a:gd name="T81" fmla="*/ 2147483647 h 39"/>
                <a:gd name="T82" fmla="*/ 2147483647 w 111"/>
                <a:gd name="T83" fmla="*/ 2147483647 h 39"/>
                <a:gd name="T84" fmla="*/ 2147483647 w 111"/>
                <a:gd name="T85" fmla="*/ 2147483647 h 39"/>
                <a:gd name="T86" fmla="*/ 2147483647 w 111"/>
                <a:gd name="T87" fmla="*/ 2147483647 h 39"/>
                <a:gd name="T88" fmla="*/ 2147483647 w 111"/>
                <a:gd name="T89" fmla="*/ 2147483647 h 39"/>
                <a:gd name="T90" fmla="*/ 2147483647 w 111"/>
                <a:gd name="T91" fmla="*/ 2147483647 h 39"/>
                <a:gd name="T92" fmla="*/ 2147483647 w 111"/>
                <a:gd name="T93" fmla="*/ 2147483647 h 39"/>
                <a:gd name="T94" fmla="*/ 2147483647 w 111"/>
                <a:gd name="T95" fmla="*/ 2147483647 h 39"/>
                <a:gd name="T96" fmla="*/ 2147483647 w 111"/>
                <a:gd name="T97" fmla="*/ 2147483647 h 39"/>
                <a:gd name="T98" fmla="*/ 2147483647 w 111"/>
                <a:gd name="T99" fmla="*/ 2147483647 h 39"/>
                <a:gd name="T100" fmla="*/ 2147483647 w 111"/>
                <a:gd name="T101" fmla="*/ 2147483647 h 39"/>
                <a:gd name="T102" fmla="*/ 2147483647 w 111"/>
                <a:gd name="T103" fmla="*/ 2147483647 h 39"/>
                <a:gd name="T104" fmla="*/ 2147483647 w 111"/>
                <a:gd name="T105" fmla="*/ 2147483647 h 39"/>
                <a:gd name="T106" fmla="*/ 2147483647 w 111"/>
                <a:gd name="T107" fmla="*/ 2147483647 h 39"/>
                <a:gd name="T108" fmla="*/ 2147483647 w 111"/>
                <a:gd name="T109" fmla="*/ 2147483647 h 39"/>
                <a:gd name="T110" fmla="*/ 2147483647 w 111"/>
                <a:gd name="T111" fmla="*/ 2147483647 h 39"/>
                <a:gd name="T112" fmla="*/ 2147483647 w 111"/>
                <a:gd name="T113" fmla="*/ 2147483647 h 39"/>
                <a:gd name="T114" fmla="*/ 2147483647 w 111"/>
                <a:gd name="T115" fmla="*/ 0 h 39"/>
                <a:gd name="T116" fmla="*/ 2147483647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de-DE"/>
            </a:p>
          </p:txBody>
        </p:sp>
        <p:sp>
          <p:nvSpPr>
            <p:cNvPr id="30848" name="Freeform 36" descr="20%"/>
            <p:cNvSpPr>
              <a:spLocks/>
            </p:cNvSpPr>
            <p:nvPr/>
          </p:nvSpPr>
          <p:spPr bwMode="auto">
            <a:xfrm>
              <a:off x="6175375" y="3824288"/>
              <a:ext cx="423863" cy="641350"/>
            </a:xfrm>
            <a:custGeom>
              <a:avLst/>
              <a:gdLst>
                <a:gd name="T0" fmla="*/ 0 w 52"/>
                <a:gd name="T1" fmla="*/ 2147483647 h 83"/>
                <a:gd name="T2" fmla="*/ 2147483647 w 52"/>
                <a:gd name="T3" fmla="*/ 2147483647 h 83"/>
                <a:gd name="T4" fmla="*/ 0 w 52"/>
                <a:gd name="T5" fmla="*/ 2147483647 h 83"/>
                <a:gd name="T6" fmla="*/ 0 w 52"/>
                <a:gd name="T7" fmla="*/ 2147483647 h 83"/>
                <a:gd name="T8" fmla="*/ 2147483647 w 52"/>
                <a:gd name="T9" fmla="*/ 2147483647 h 83"/>
                <a:gd name="T10" fmla="*/ 2147483647 w 52"/>
                <a:gd name="T11" fmla="*/ 2147483647 h 83"/>
                <a:gd name="T12" fmla="*/ 2147483647 w 52"/>
                <a:gd name="T13" fmla="*/ 2147483647 h 83"/>
                <a:gd name="T14" fmla="*/ 2147483647 w 52"/>
                <a:gd name="T15" fmla="*/ 2147483647 h 83"/>
                <a:gd name="T16" fmla="*/ 2147483647 w 52"/>
                <a:gd name="T17" fmla="*/ 2147483647 h 83"/>
                <a:gd name="T18" fmla="*/ 2147483647 w 52"/>
                <a:gd name="T19" fmla="*/ 2147483647 h 83"/>
                <a:gd name="T20" fmla="*/ 2147483647 w 52"/>
                <a:gd name="T21" fmla="*/ 2147483647 h 83"/>
                <a:gd name="T22" fmla="*/ 2147483647 w 52"/>
                <a:gd name="T23" fmla="*/ 2147483647 h 83"/>
                <a:gd name="T24" fmla="*/ 2147483647 w 52"/>
                <a:gd name="T25" fmla="*/ 2147483647 h 83"/>
                <a:gd name="T26" fmla="*/ 2147483647 w 52"/>
                <a:gd name="T27" fmla="*/ 2147483647 h 83"/>
                <a:gd name="T28" fmla="*/ 2147483647 w 52"/>
                <a:gd name="T29" fmla="*/ 2147483647 h 83"/>
                <a:gd name="T30" fmla="*/ 2147483647 w 52"/>
                <a:gd name="T31" fmla="*/ 2147483647 h 83"/>
                <a:gd name="T32" fmla="*/ 2147483647 w 52"/>
                <a:gd name="T33" fmla="*/ 2147483647 h 83"/>
                <a:gd name="T34" fmla="*/ 2147483647 w 52"/>
                <a:gd name="T35" fmla="*/ 2147483647 h 83"/>
                <a:gd name="T36" fmla="*/ 2147483647 w 52"/>
                <a:gd name="T37" fmla="*/ 2147483647 h 83"/>
                <a:gd name="T38" fmla="*/ 2147483647 w 52"/>
                <a:gd name="T39" fmla="*/ 2147483647 h 83"/>
                <a:gd name="T40" fmla="*/ 2147483647 w 52"/>
                <a:gd name="T41" fmla="*/ 2147483647 h 83"/>
                <a:gd name="T42" fmla="*/ 2147483647 w 52"/>
                <a:gd name="T43" fmla="*/ 2147483647 h 83"/>
                <a:gd name="T44" fmla="*/ 2147483647 w 52"/>
                <a:gd name="T45" fmla="*/ 2147483647 h 83"/>
                <a:gd name="T46" fmla="*/ 2147483647 w 52"/>
                <a:gd name="T47" fmla="*/ 2147483647 h 83"/>
                <a:gd name="T48" fmla="*/ 2147483647 w 52"/>
                <a:gd name="T49" fmla="*/ 2147483647 h 83"/>
                <a:gd name="T50" fmla="*/ 2147483647 w 52"/>
                <a:gd name="T51" fmla="*/ 2147483647 h 83"/>
                <a:gd name="T52" fmla="*/ 2147483647 w 52"/>
                <a:gd name="T53" fmla="*/ 2147483647 h 83"/>
                <a:gd name="T54" fmla="*/ 2147483647 w 52"/>
                <a:gd name="T55" fmla="*/ 2147483647 h 83"/>
                <a:gd name="T56" fmla="*/ 2147483647 w 52"/>
                <a:gd name="T57" fmla="*/ 2147483647 h 83"/>
                <a:gd name="T58" fmla="*/ 2147483647 w 52"/>
                <a:gd name="T59" fmla="*/ 2147483647 h 83"/>
                <a:gd name="T60" fmla="*/ 2147483647 w 52"/>
                <a:gd name="T61" fmla="*/ 2147483647 h 83"/>
                <a:gd name="T62" fmla="*/ 2147483647 w 52"/>
                <a:gd name="T63" fmla="*/ 2147483647 h 83"/>
                <a:gd name="T64" fmla="*/ 2147483647 w 52"/>
                <a:gd name="T65" fmla="*/ 2147483647 h 83"/>
                <a:gd name="T66" fmla="*/ 2147483647 w 52"/>
                <a:gd name="T67" fmla="*/ 2147483647 h 83"/>
                <a:gd name="T68" fmla="*/ 2147483647 w 52"/>
                <a:gd name="T69" fmla="*/ 2147483647 h 83"/>
                <a:gd name="T70" fmla="*/ 2147483647 w 52"/>
                <a:gd name="T71" fmla="*/ 2147483647 h 83"/>
                <a:gd name="T72" fmla="*/ 2147483647 w 52"/>
                <a:gd name="T73" fmla="*/ 2147483647 h 83"/>
                <a:gd name="T74" fmla="*/ 2147483647 w 52"/>
                <a:gd name="T75" fmla="*/ 2147483647 h 83"/>
                <a:gd name="T76" fmla="*/ 2147483647 w 52"/>
                <a:gd name="T77" fmla="*/ 2147483647 h 83"/>
                <a:gd name="T78" fmla="*/ 2147483647 w 52"/>
                <a:gd name="T79" fmla="*/ 2147483647 h 83"/>
                <a:gd name="T80" fmla="*/ 2147483647 w 52"/>
                <a:gd name="T81" fmla="*/ 2147483647 h 83"/>
                <a:gd name="T82" fmla="*/ 2147483647 w 52"/>
                <a:gd name="T83" fmla="*/ 2147483647 h 83"/>
                <a:gd name="T84" fmla="*/ 2147483647 w 52"/>
                <a:gd name="T85" fmla="*/ 2147483647 h 83"/>
                <a:gd name="T86" fmla="*/ 2147483647 w 52"/>
                <a:gd name="T87" fmla="*/ 2147483647 h 83"/>
                <a:gd name="T88" fmla="*/ 2147483647 w 52"/>
                <a:gd name="T89" fmla="*/ 2147483647 h 83"/>
                <a:gd name="T90" fmla="*/ 2147483647 w 52"/>
                <a:gd name="T91" fmla="*/ 2147483647 h 83"/>
                <a:gd name="T92" fmla="*/ 2147483647 w 52"/>
                <a:gd name="T93" fmla="*/ 2147483647 h 83"/>
                <a:gd name="T94" fmla="*/ 2147483647 w 52"/>
                <a:gd name="T95" fmla="*/ 2147483647 h 83"/>
                <a:gd name="T96" fmla="*/ 2147483647 w 52"/>
                <a:gd name="T97" fmla="*/ 2147483647 h 83"/>
                <a:gd name="T98" fmla="*/ 2147483647 w 52"/>
                <a:gd name="T99" fmla="*/ 2147483647 h 83"/>
                <a:gd name="T100" fmla="*/ 2147483647 w 52"/>
                <a:gd name="T101" fmla="*/ 2147483647 h 83"/>
                <a:gd name="T102" fmla="*/ 2147483647 w 52"/>
                <a:gd name="T103" fmla="*/ 0 h 83"/>
                <a:gd name="T104" fmla="*/ 0 w 52"/>
                <a:gd name="T105" fmla="*/ 2147483647 h 83"/>
                <a:gd name="T106" fmla="*/ 0 w 52"/>
                <a:gd name="T107" fmla="*/ 2147483647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de-DE"/>
            </a:p>
          </p:txBody>
        </p:sp>
        <p:sp>
          <p:nvSpPr>
            <p:cNvPr id="30849" name="Freeform 37"/>
            <p:cNvSpPr>
              <a:spLocks/>
            </p:cNvSpPr>
            <p:nvPr/>
          </p:nvSpPr>
          <p:spPr bwMode="auto">
            <a:xfrm>
              <a:off x="6575425" y="3459163"/>
              <a:ext cx="968375" cy="395287"/>
            </a:xfrm>
            <a:custGeom>
              <a:avLst/>
              <a:gdLst>
                <a:gd name="T0" fmla="*/ 2147483647 w 119"/>
                <a:gd name="T1" fmla="*/ 2147483647 h 51"/>
                <a:gd name="T2" fmla="*/ 2147483647 w 119"/>
                <a:gd name="T3" fmla="*/ 2147483647 h 51"/>
                <a:gd name="T4" fmla="*/ 2147483647 w 119"/>
                <a:gd name="T5" fmla="*/ 2147483647 h 51"/>
                <a:gd name="T6" fmla="*/ 2147483647 w 119"/>
                <a:gd name="T7" fmla="*/ 2147483647 h 51"/>
                <a:gd name="T8" fmla="*/ 2147483647 w 119"/>
                <a:gd name="T9" fmla="*/ 2147483647 h 51"/>
                <a:gd name="T10" fmla="*/ 2147483647 w 119"/>
                <a:gd name="T11" fmla="*/ 2147483647 h 51"/>
                <a:gd name="T12" fmla="*/ 2147483647 w 119"/>
                <a:gd name="T13" fmla="*/ 2147483647 h 51"/>
                <a:gd name="T14" fmla="*/ 2147483647 w 119"/>
                <a:gd name="T15" fmla="*/ 2147483647 h 51"/>
                <a:gd name="T16" fmla="*/ 2147483647 w 119"/>
                <a:gd name="T17" fmla="*/ 2147483647 h 51"/>
                <a:gd name="T18" fmla="*/ 2147483647 w 119"/>
                <a:gd name="T19" fmla="*/ 2147483647 h 51"/>
                <a:gd name="T20" fmla="*/ 2147483647 w 119"/>
                <a:gd name="T21" fmla="*/ 2147483647 h 51"/>
                <a:gd name="T22" fmla="*/ 2147483647 w 119"/>
                <a:gd name="T23" fmla="*/ 2147483647 h 51"/>
                <a:gd name="T24" fmla="*/ 2147483647 w 119"/>
                <a:gd name="T25" fmla="*/ 2147483647 h 51"/>
                <a:gd name="T26" fmla="*/ 2147483647 w 119"/>
                <a:gd name="T27" fmla="*/ 2147483647 h 51"/>
                <a:gd name="T28" fmla="*/ 2147483647 w 119"/>
                <a:gd name="T29" fmla="*/ 2147483647 h 51"/>
                <a:gd name="T30" fmla="*/ 2147483647 w 119"/>
                <a:gd name="T31" fmla="*/ 2147483647 h 51"/>
                <a:gd name="T32" fmla="*/ 2147483647 w 119"/>
                <a:gd name="T33" fmla="*/ 2147483647 h 51"/>
                <a:gd name="T34" fmla="*/ 2147483647 w 119"/>
                <a:gd name="T35" fmla="*/ 2147483647 h 51"/>
                <a:gd name="T36" fmla="*/ 2147483647 w 119"/>
                <a:gd name="T37" fmla="*/ 2147483647 h 51"/>
                <a:gd name="T38" fmla="*/ 2147483647 w 119"/>
                <a:gd name="T39" fmla="*/ 2147483647 h 51"/>
                <a:gd name="T40" fmla="*/ 2147483647 w 119"/>
                <a:gd name="T41" fmla="*/ 2147483647 h 51"/>
                <a:gd name="T42" fmla="*/ 2147483647 w 119"/>
                <a:gd name="T43" fmla="*/ 2147483647 h 51"/>
                <a:gd name="T44" fmla="*/ 2147483647 w 119"/>
                <a:gd name="T45" fmla="*/ 2147483647 h 51"/>
                <a:gd name="T46" fmla="*/ 2147483647 w 119"/>
                <a:gd name="T47" fmla="*/ 2147483647 h 51"/>
                <a:gd name="T48" fmla="*/ 2147483647 w 119"/>
                <a:gd name="T49" fmla="*/ 2147483647 h 51"/>
                <a:gd name="T50" fmla="*/ 2147483647 w 119"/>
                <a:gd name="T51" fmla="*/ 2147483647 h 51"/>
                <a:gd name="T52" fmla="*/ 2147483647 w 119"/>
                <a:gd name="T53" fmla="*/ 2147483647 h 51"/>
                <a:gd name="T54" fmla="*/ 2147483647 w 119"/>
                <a:gd name="T55" fmla="*/ 2147483647 h 51"/>
                <a:gd name="T56" fmla="*/ 2147483647 w 119"/>
                <a:gd name="T57" fmla="*/ 2147483647 h 51"/>
                <a:gd name="T58" fmla="*/ 2147483647 w 119"/>
                <a:gd name="T59" fmla="*/ 2147483647 h 51"/>
                <a:gd name="T60" fmla="*/ 2147483647 w 119"/>
                <a:gd name="T61" fmla="*/ 2147483647 h 51"/>
                <a:gd name="T62" fmla="*/ 2147483647 w 119"/>
                <a:gd name="T63" fmla="*/ 2147483647 h 51"/>
                <a:gd name="T64" fmla="*/ 2147483647 w 119"/>
                <a:gd name="T65" fmla="*/ 2147483647 h 51"/>
                <a:gd name="T66" fmla="*/ 2147483647 w 119"/>
                <a:gd name="T67" fmla="*/ 2147483647 h 51"/>
                <a:gd name="T68" fmla="*/ 2147483647 w 119"/>
                <a:gd name="T69" fmla="*/ 2147483647 h 51"/>
                <a:gd name="T70" fmla="*/ 2147483647 w 119"/>
                <a:gd name="T71" fmla="*/ 2147483647 h 51"/>
                <a:gd name="T72" fmla="*/ 2147483647 w 119"/>
                <a:gd name="T73" fmla="*/ 2147483647 h 51"/>
                <a:gd name="T74" fmla="*/ 2147483647 w 119"/>
                <a:gd name="T75" fmla="*/ 2147483647 h 51"/>
                <a:gd name="T76" fmla="*/ 2147483647 w 119"/>
                <a:gd name="T77" fmla="*/ 2147483647 h 51"/>
                <a:gd name="T78" fmla="*/ 2147483647 w 119"/>
                <a:gd name="T79" fmla="*/ 2147483647 h 51"/>
                <a:gd name="T80" fmla="*/ 2147483647 w 119"/>
                <a:gd name="T81" fmla="*/ 2147483647 h 51"/>
                <a:gd name="T82" fmla="*/ 2147483647 w 119"/>
                <a:gd name="T83" fmla="*/ 2147483647 h 51"/>
                <a:gd name="T84" fmla="*/ 2147483647 w 119"/>
                <a:gd name="T85" fmla="*/ 2147483647 h 51"/>
                <a:gd name="T86" fmla="*/ 2147483647 w 119"/>
                <a:gd name="T87" fmla="*/ 2147483647 h 51"/>
                <a:gd name="T88" fmla="*/ 2147483647 w 119"/>
                <a:gd name="T89" fmla="*/ 2147483647 h 51"/>
                <a:gd name="T90" fmla="*/ 2147483647 w 119"/>
                <a:gd name="T91" fmla="*/ 2147483647 h 51"/>
                <a:gd name="T92" fmla="*/ 2147483647 w 119"/>
                <a:gd name="T93" fmla="*/ 2147483647 h 51"/>
                <a:gd name="T94" fmla="*/ 2147483647 w 119"/>
                <a:gd name="T95" fmla="*/ 2147483647 h 51"/>
                <a:gd name="T96" fmla="*/ 2147483647 w 119"/>
                <a:gd name="T97" fmla="*/ 2147483647 h 51"/>
                <a:gd name="T98" fmla="*/ 0 w 119"/>
                <a:gd name="T99" fmla="*/ 2147483647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ED4213"/>
            </a:solidFill>
            <a:ln w="12700" cmpd="sng">
              <a:solidFill>
                <a:schemeClr val="tx1"/>
              </a:solidFill>
              <a:prstDash val="solid"/>
              <a:round/>
              <a:headEnd/>
              <a:tailEnd/>
            </a:ln>
          </p:spPr>
          <p:txBody>
            <a:bodyPr/>
            <a:lstStyle/>
            <a:p>
              <a:endParaRPr lang="de-DE"/>
            </a:p>
          </p:txBody>
        </p:sp>
        <p:sp>
          <p:nvSpPr>
            <p:cNvPr id="30850" name="Freeform 38" descr="20%"/>
            <p:cNvSpPr>
              <a:spLocks/>
            </p:cNvSpPr>
            <p:nvPr/>
          </p:nvSpPr>
          <p:spPr bwMode="auto">
            <a:xfrm>
              <a:off x="5449888" y="3660775"/>
              <a:ext cx="547687" cy="479425"/>
            </a:xfrm>
            <a:custGeom>
              <a:avLst/>
              <a:gdLst>
                <a:gd name="T0" fmla="*/ 0 w 67"/>
                <a:gd name="T1" fmla="*/ 2147483647 h 62"/>
                <a:gd name="T2" fmla="*/ 2147483647 w 67"/>
                <a:gd name="T3" fmla="*/ 0 h 62"/>
                <a:gd name="T4" fmla="*/ 2147483647 w 67"/>
                <a:gd name="T5" fmla="*/ 2147483647 h 62"/>
                <a:gd name="T6" fmla="*/ 2147483647 w 67"/>
                <a:gd name="T7" fmla="*/ 2147483647 h 62"/>
                <a:gd name="T8" fmla="*/ 2147483647 w 67"/>
                <a:gd name="T9" fmla="*/ 2147483647 h 62"/>
                <a:gd name="T10" fmla="*/ 2147483647 w 67"/>
                <a:gd name="T11" fmla="*/ 2147483647 h 62"/>
                <a:gd name="T12" fmla="*/ 2147483647 w 67"/>
                <a:gd name="T13" fmla="*/ 2147483647 h 62"/>
                <a:gd name="T14" fmla="*/ 2147483647 w 67"/>
                <a:gd name="T15" fmla="*/ 2147483647 h 62"/>
                <a:gd name="T16" fmla="*/ 2147483647 w 67"/>
                <a:gd name="T17" fmla="*/ 2147483647 h 62"/>
                <a:gd name="T18" fmla="*/ 2147483647 w 67"/>
                <a:gd name="T19" fmla="*/ 2147483647 h 62"/>
                <a:gd name="T20" fmla="*/ 2147483647 w 67"/>
                <a:gd name="T21" fmla="*/ 2147483647 h 62"/>
                <a:gd name="T22" fmla="*/ 2147483647 w 67"/>
                <a:gd name="T23" fmla="*/ 2147483647 h 62"/>
                <a:gd name="T24" fmla="*/ 2147483647 w 67"/>
                <a:gd name="T25" fmla="*/ 2147483647 h 62"/>
                <a:gd name="T26" fmla="*/ 2147483647 w 67"/>
                <a:gd name="T27" fmla="*/ 2147483647 h 62"/>
                <a:gd name="T28" fmla="*/ 2147483647 w 67"/>
                <a:gd name="T29" fmla="*/ 2147483647 h 62"/>
                <a:gd name="T30" fmla="*/ 2147483647 w 67"/>
                <a:gd name="T31" fmla="*/ 2147483647 h 62"/>
                <a:gd name="T32" fmla="*/ 2147483647 w 67"/>
                <a:gd name="T33" fmla="*/ 2147483647 h 62"/>
                <a:gd name="T34" fmla="*/ 2147483647 w 67"/>
                <a:gd name="T35" fmla="*/ 2147483647 h 62"/>
                <a:gd name="T36" fmla="*/ 2147483647 w 67"/>
                <a:gd name="T37" fmla="*/ 2147483647 h 62"/>
                <a:gd name="T38" fmla="*/ 2147483647 w 67"/>
                <a:gd name="T39" fmla="*/ 2147483647 h 62"/>
                <a:gd name="T40" fmla="*/ 2147483647 w 67"/>
                <a:gd name="T41" fmla="*/ 2147483647 h 62"/>
                <a:gd name="T42" fmla="*/ 2147483647 w 67"/>
                <a:gd name="T43" fmla="*/ 2147483647 h 62"/>
                <a:gd name="T44" fmla="*/ 2147483647 w 67"/>
                <a:gd name="T45" fmla="*/ 2147483647 h 62"/>
                <a:gd name="T46" fmla="*/ 2147483647 w 67"/>
                <a:gd name="T47" fmla="*/ 2147483647 h 62"/>
                <a:gd name="T48" fmla="*/ 2147483647 w 67"/>
                <a:gd name="T49" fmla="*/ 2147483647 h 62"/>
                <a:gd name="T50" fmla="*/ 2147483647 w 67"/>
                <a:gd name="T51" fmla="*/ 2147483647 h 62"/>
                <a:gd name="T52" fmla="*/ 2147483647 w 67"/>
                <a:gd name="T53" fmla="*/ 2147483647 h 62"/>
                <a:gd name="T54" fmla="*/ 2147483647 w 67"/>
                <a:gd name="T55" fmla="*/ 2147483647 h 62"/>
                <a:gd name="T56" fmla="*/ 2147483647 w 67"/>
                <a:gd name="T57" fmla="*/ 2147483647 h 62"/>
                <a:gd name="T58" fmla="*/ 2147483647 w 67"/>
                <a:gd name="T59" fmla="*/ 2147483647 h 62"/>
                <a:gd name="T60" fmla="*/ 2147483647 w 67"/>
                <a:gd name="T61" fmla="*/ 2147483647 h 62"/>
                <a:gd name="T62" fmla="*/ 2147483647 w 67"/>
                <a:gd name="T63" fmla="*/ 2147483647 h 62"/>
                <a:gd name="T64" fmla="*/ 2147483647 w 67"/>
                <a:gd name="T65" fmla="*/ 2147483647 h 62"/>
                <a:gd name="T66" fmla="*/ 2147483647 w 67"/>
                <a:gd name="T67" fmla="*/ 2147483647 h 62"/>
                <a:gd name="T68" fmla="*/ 2147483647 w 67"/>
                <a:gd name="T69" fmla="*/ 2147483647 h 62"/>
                <a:gd name="T70" fmla="*/ 2147483647 w 67"/>
                <a:gd name="T71" fmla="*/ 2147483647 h 62"/>
                <a:gd name="T72" fmla="*/ 2147483647 w 67"/>
                <a:gd name="T73" fmla="*/ 2147483647 h 62"/>
                <a:gd name="T74" fmla="*/ 2147483647 w 67"/>
                <a:gd name="T75" fmla="*/ 2147483647 h 62"/>
                <a:gd name="T76" fmla="*/ 2147483647 w 67"/>
                <a:gd name="T77" fmla="*/ 2147483647 h 62"/>
                <a:gd name="T78" fmla="*/ 2147483647 w 67"/>
                <a:gd name="T79" fmla="*/ 2147483647 h 62"/>
                <a:gd name="T80" fmla="*/ 2147483647 w 67"/>
                <a:gd name="T81" fmla="*/ 2147483647 h 62"/>
                <a:gd name="T82" fmla="*/ 2147483647 w 67"/>
                <a:gd name="T83" fmla="*/ 2147483647 h 62"/>
                <a:gd name="T84" fmla="*/ 2147483647 w 67"/>
                <a:gd name="T85" fmla="*/ 2147483647 h 62"/>
                <a:gd name="T86" fmla="*/ 2147483647 w 67"/>
                <a:gd name="T87" fmla="*/ 2147483647 h 62"/>
                <a:gd name="T88" fmla="*/ 2147483647 w 67"/>
                <a:gd name="T89" fmla="*/ 2147483647 h 62"/>
                <a:gd name="T90" fmla="*/ 2147483647 w 67"/>
                <a:gd name="T91" fmla="*/ 2147483647 h 62"/>
                <a:gd name="T92" fmla="*/ 2147483647 w 67"/>
                <a:gd name="T93" fmla="*/ 2147483647 h 62"/>
                <a:gd name="T94" fmla="*/ 2147483647 w 67"/>
                <a:gd name="T95" fmla="*/ 2147483647 h 62"/>
                <a:gd name="T96" fmla="*/ 0 w 67"/>
                <a:gd name="T97" fmla="*/ 2147483647 h 62"/>
                <a:gd name="T98" fmla="*/ 0 w 67"/>
                <a:gd name="T99" fmla="*/ 2147483647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de-DE"/>
            </a:p>
          </p:txBody>
        </p:sp>
        <p:grpSp>
          <p:nvGrpSpPr>
            <p:cNvPr id="30851" name="Group 281"/>
            <p:cNvGrpSpPr>
              <a:grpSpLocks/>
            </p:cNvGrpSpPr>
            <p:nvPr/>
          </p:nvGrpSpPr>
          <p:grpSpPr bwMode="auto">
            <a:xfrm>
              <a:off x="1155696" y="3886215"/>
              <a:ext cx="2009775" cy="1390654"/>
              <a:chOff x="768" y="2832"/>
              <a:chExt cx="1203" cy="876"/>
            </a:xfrm>
          </p:grpSpPr>
          <p:sp>
            <p:nvSpPr>
              <p:cNvPr id="30874" name="Freeform 40"/>
              <p:cNvSpPr>
                <a:spLocks/>
              </p:cNvSpPr>
              <p:nvPr/>
            </p:nvSpPr>
            <p:spPr bwMode="auto">
              <a:xfrm>
                <a:off x="1056" y="2832"/>
                <a:ext cx="915" cy="780"/>
              </a:xfrm>
              <a:custGeom>
                <a:avLst/>
                <a:gdLst>
                  <a:gd name="T0" fmla="*/ 2147483647 w 188"/>
                  <a:gd name="T1" fmla="*/ 2147483647 h 160"/>
                  <a:gd name="T2" fmla="*/ 2147483647 w 188"/>
                  <a:gd name="T3" fmla="*/ 2147483647 h 160"/>
                  <a:gd name="T4" fmla="*/ 2147483647 w 188"/>
                  <a:gd name="T5" fmla="*/ 2147483647 h 160"/>
                  <a:gd name="T6" fmla="*/ 2147483647 w 188"/>
                  <a:gd name="T7" fmla="*/ 2147483647 h 160"/>
                  <a:gd name="T8" fmla="*/ 2147483647 w 188"/>
                  <a:gd name="T9" fmla="*/ 2147483647 h 160"/>
                  <a:gd name="T10" fmla="*/ 2147483647 w 188"/>
                  <a:gd name="T11" fmla="*/ 2147483647 h 160"/>
                  <a:gd name="T12" fmla="*/ 2147483647 w 188"/>
                  <a:gd name="T13" fmla="*/ 2147483647 h 160"/>
                  <a:gd name="T14" fmla="*/ 2147483647 w 188"/>
                  <a:gd name="T15" fmla="*/ 2147483647 h 160"/>
                  <a:gd name="T16" fmla="*/ 2147483647 w 188"/>
                  <a:gd name="T17" fmla="*/ 2147483647 h 160"/>
                  <a:gd name="T18" fmla="*/ 2147483647 w 188"/>
                  <a:gd name="T19" fmla="*/ 2147483647 h 160"/>
                  <a:gd name="T20" fmla="*/ 2147483647 w 188"/>
                  <a:gd name="T21" fmla="*/ 2147483647 h 160"/>
                  <a:gd name="T22" fmla="*/ 2147483647 w 188"/>
                  <a:gd name="T23" fmla="*/ 2147483647 h 160"/>
                  <a:gd name="T24" fmla="*/ 2147483647 w 188"/>
                  <a:gd name="T25" fmla="*/ 2147483647 h 160"/>
                  <a:gd name="T26" fmla="*/ 2147483647 w 188"/>
                  <a:gd name="T27" fmla="*/ 2147483647 h 160"/>
                  <a:gd name="T28" fmla="*/ 2147483647 w 188"/>
                  <a:gd name="T29" fmla="*/ 2147483647 h 160"/>
                  <a:gd name="T30" fmla="*/ 2147483647 w 188"/>
                  <a:gd name="T31" fmla="*/ 2147483647 h 160"/>
                  <a:gd name="T32" fmla="*/ 2147483647 w 188"/>
                  <a:gd name="T33" fmla="*/ 2147483647 h 160"/>
                  <a:gd name="T34" fmla="*/ 2147483647 w 188"/>
                  <a:gd name="T35" fmla="*/ 2147483647 h 160"/>
                  <a:gd name="T36" fmla="*/ 2147483647 w 188"/>
                  <a:gd name="T37" fmla="*/ 2147483647 h 160"/>
                  <a:gd name="T38" fmla="*/ 2147483647 w 188"/>
                  <a:gd name="T39" fmla="*/ 2147483647 h 160"/>
                  <a:gd name="T40" fmla="*/ 2147483647 w 188"/>
                  <a:gd name="T41" fmla="*/ 2147483647 h 160"/>
                  <a:gd name="T42" fmla="*/ 2147483647 w 188"/>
                  <a:gd name="T43" fmla="*/ 2147483647 h 160"/>
                  <a:gd name="T44" fmla="*/ 2147483647 w 188"/>
                  <a:gd name="T45" fmla="*/ 2147483647 h 160"/>
                  <a:gd name="T46" fmla="*/ 2147483647 w 188"/>
                  <a:gd name="T47" fmla="*/ 2147483647 h 160"/>
                  <a:gd name="T48" fmla="*/ 2147483647 w 188"/>
                  <a:gd name="T49" fmla="*/ 2147483647 h 160"/>
                  <a:gd name="T50" fmla="*/ 2147483647 w 188"/>
                  <a:gd name="T51" fmla="*/ 2147483647 h 160"/>
                  <a:gd name="T52" fmla="*/ 2147483647 w 188"/>
                  <a:gd name="T53" fmla="*/ 2147483647 h 160"/>
                  <a:gd name="T54" fmla="*/ 2147483647 w 188"/>
                  <a:gd name="T55" fmla="*/ 2147483647 h 160"/>
                  <a:gd name="T56" fmla="*/ 2147483647 w 188"/>
                  <a:gd name="T57" fmla="*/ 2147483647 h 160"/>
                  <a:gd name="T58" fmla="*/ 2147483647 w 188"/>
                  <a:gd name="T59" fmla="*/ 2147483647 h 160"/>
                  <a:gd name="T60" fmla="*/ 2147483647 w 188"/>
                  <a:gd name="T61" fmla="*/ 2147483647 h 160"/>
                  <a:gd name="T62" fmla="*/ 2147483647 w 188"/>
                  <a:gd name="T63" fmla="*/ 2147483647 h 160"/>
                  <a:gd name="T64" fmla="*/ 2147483647 w 188"/>
                  <a:gd name="T65" fmla="*/ 2147483647 h 160"/>
                  <a:gd name="T66" fmla="*/ 2147483647 w 188"/>
                  <a:gd name="T67" fmla="*/ 2147483647 h 160"/>
                  <a:gd name="T68" fmla="*/ 2147483647 w 188"/>
                  <a:gd name="T69" fmla="*/ 2147483647 h 160"/>
                  <a:gd name="T70" fmla="*/ 2147483647 w 188"/>
                  <a:gd name="T71" fmla="*/ 2147483647 h 160"/>
                  <a:gd name="T72" fmla="*/ 2147483647 w 188"/>
                  <a:gd name="T73" fmla="*/ 2147483647 h 160"/>
                  <a:gd name="T74" fmla="*/ 2147483647 w 188"/>
                  <a:gd name="T75" fmla="*/ 2147483647 h 160"/>
                  <a:gd name="T76" fmla="*/ 2147483647 w 188"/>
                  <a:gd name="T77" fmla="*/ 2147483647 h 160"/>
                  <a:gd name="T78" fmla="*/ 2147483647 w 188"/>
                  <a:gd name="T79" fmla="*/ 2147483647 h 160"/>
                  <a:gd name="T80" fmla="*/ 2147483647 w 188"/>
                  <a:gd name="T81" fmla="*/ 2147483647 h 160"/>
                  <a:gd name="T82" fmla="*/ 2147483647 w 188"/>
                  <a:gd name="T83" fmla="*/ 2147483647 h 160"/>
                  <a:gd name="T84" fmla="*/ 2147483647 w 188"/>
                  <a:gd name="T85" fmla="*/ 2147483647 h 160"/>
                  <a:gd name="T86" fmla="*/ 2147483647 w 188"/>
                  <a:gd name="T87" fmla="*/ 2147483647 h 160"/>
                  <a:gd name="T88" fmla="*/ 2147483647 w 188"/>
                  <a:gd name="T89" fmla="*/ 2147483647 h 160"/>
                  <a:gd name="T90" fmla="*/ 2147483647 w 188"/>
                  <a:gd name="T91" fmla="*/ 2147483647 h 160"/>
                  <a:gd name="T92" fmla="*/ 2147483647 w 188"/>
                  <a:gd name="T93" fmla="*/ 0 h 160"/>
                  <a:gd name="T94" fmla="*/ 2147483647 w 188"/>
                  <a:gd name="T95" fmla="*/ 2147483647 h 160"/>
                  <a:gd name="T96" fmla="*/ 2147483647 w 188"/>
                  <a:gd name="T97" fmla="*/ 2147483647 h 160"/>
                  <a:gd name="T98" fmla="*/ 2147483647 w 188"/>
                  <a:gd name="T99" fmla="*/ 2147483647 h 160"/>
                  <a:gd name="T100" fmla="*/ 2147483647 w 188"/>
                  <a:gd name="T101" fmla="*/ 2147483647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75" name="Freeform 41"/>
              <p:cNvSpPr>
                <a:spLocks/>
              </p:cNvSpPr>
              <p:nvPr/>
            </p:nvSpPr>
            <p:spPr bwMode="auto">
              <a:xfrm>
                <a:off x="1021" y="3608"/>
                <a:ext cx="20" cy="14"/>
              </a:xfrm>
              <a:custGeom>
                <a:avLst/>
                <a:gdLst>
                  <a:gd name="T0" fmla="*/ 2147483647 w 4"/>
                  <a:gd name="T1" fmla="*/ 2147483647 h 3"/>
                  <a:gd name="T2" fmla="*/ 2147483647 w 4"/>
                  <a:gd name="T3" fmla="*/ 2147483647 h 3"/>
                  <a:gd name="T4" fmla="*/ 2147483647 w 4"/>
                  <a:gd name="T5" fmla="*/ 2147483647 h 3"/>
                  <a:gd name="T6" fmla="*/ 2147483647 w 4"/>
                  <a:gd name="T7" fmla="*/ 2147483647 h 3"/>
                  <a:gd name="T8" fmla="*/ 2147483647 w 4"/>
                  <a:gd name="T9" fmla="*/ 2147483647 h 3"/>
                  <a:gd name="T10" fmla="*/ 2147483647 w 4"/>
                  <a:gd name="T11" fmla="*/ 2147483647 h 3"/>
                  <a:gd name="T12" fmla="*/ 2147483647 w 4"/>
                  <a:gd name="T13" fmla="*/ 2147483647 h 3"/>
                  <a:gd name="T14" fmla="*/ 2147483647 w 4"/>
                  <a:gd name="T15" fmla="*/ 0 h 3"/>
                  <a:gd name="T16" fmla="*/ 2147483647 w 4"/>
                  <a:gd name="T17" fmla="*/ 0 h 3"/>
                  <a:gd name="T18" fmla="*/ 0 w 4"/>
                  <a:gd name="T19" fmla="*/ 2147483647 h 3"/>
                  <a:gd name="T20" fmla="*/ 0 w 4"/>
                  <a:gd name="T21" fmla="*/ 2147483647 h 3"/>
                  <a:gd name="T22" fmla="*/ 0 w 4"/>
                  <a:gd name="T23" fmla="*/ 2147483647 h 3"/>
                  <a:gd name="T24" fmla="*/ 0 w 4"/>
                  <a:gd name="T25" fmla="*/ 2147483647 h 3"/>
                  <a:gd name="T26" fmla="*/ 0 w 4"/>
                  <a:gd name="T27" fmla="*/ 2147483647 h 3"/>
                  <a:gd name="T28" fmla="*/ 0 w 4"/>
                  <a:gd name="T29" fmla="*/ 2147483647 h 3"/>
                  <a:gd name="T30" fmla="*/ 0 w 4"/>
                  <a:gd name="T31" fmla="*/ 2147483647 h 3"/>
                  <a:gd name="T32" fmla="*/ 0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2147483647 w 4"/>
                  <a:gd name="T45" fmla="*/ 2147483647 h 3"/>
                  <a:gd name="T46" fmla="*/ 2147483647 w 4"/>
                  <a:gd name="T47" fmla="*/ 2147483647 h 3"/>
                  <a:gd name="T48" fmla="*/ 2147483647 w 4"/>
                  <a:gd name="T49" fmla="*/ 2147483647 h 3"/>
                  <a:gd name="T50" fmla="*/ 2147483647 w 4"/>
                  <a:gd name="T51" fmla="*/ 2147483647 h 3"/>
                  <a:gd name="T52" fmla="*/ 2147483647 w 4"/>
                  <a:gd name="T53" fmla="*/ 2147483647 h 3"/>
                  <a:gd name="T54" fmla="*/ 2147483647 w 4"/>
                  <a:gd name="T55" fmla="*/ 2147483647 h 3"/>
                  <a:gd name="T56" fmla="*/ 2147483647 w 4"/>
                  <a:gd name="T57" fmla="*/ 2147483647 h 3"/>
                  <a:gd name="T58" fmla="*/ 2147483647 w 4"/>
                  <a:gd name="T59" fmla="*/ 2147483647 h 3"/>
                  <a:gd name="T60" fmla="*/ 2147483647 w 4"/>
                  <a:gd name="T61" fmla="*/ 2147483647 h 3"/>
                  <a:gd name="T62" fmla="*/ 2147483647 w 4"/>
                  <a:gd name="T63" fmla="*/ 2147483647 h 3"/>
                  <a:gd name="T64" fmla="*/ 2147483647 w 4"/>
                  <a:gd name="T65" fmla="*/ 0 h 3"/>
                  <a:gd name="T66" fmla="*/ 2147483647 w 4"/>
                  <a:gd name="T67" fmla="*/ 0 h 3"/>
                  <a:gd name="T68" fmla="*/ 2147483647 w 4"/>
                  <a:gd name="T69" fmla="*/ 0 h 3"/>
                  <a:gd name="T70" fmla="*/ 2147483647 w 4"/>
                  <a:gd name="T71" fmla="*/ 0 h 3"/>
                  <a:gd name="T72" fmla="*/ 2147483647 w 4"/>
                  <a:gd name="T73" fmla="*/ 2147483647 h 3"/>
                  <a:gd name="T74" fmla="*/ 2147483647 w 4"/>
                  <a:gd name="T75" fmla="*/ 2147483647 h 3"/>
                  <a:gd name="T76" fmla="*/ 2147483647 w 4"/>
                  <a:gd name="T77" fmla="*/ 2147483647 h 3"/>
                  <a:gd name="T78" fmla="*/ 2147483647 w 4"/>
                  <a:gd name="T79" fmla="*/ 2147483647 h 3"/>
                  <a:gd name="T80" fmla="*/ 2147483647 w 4"/>
                  <a:gd name="T81" fmla="*/ 2147483647 h 3"/>
                  <a:gd name="T82" fmla="*/ 2147483647 w 4"/>
                  <a:gd name="T83" fmla="*/ 2147483647 h 3"/>
                  <a:gd name="T84" fmla="*/ 2147483647 w 4"/>
                  <a:gd name="T85" fmla="*/ 2147483647 h 3"/>
                  <a:gd name="T86" fmla="*/ 2147483647 w 4"/>
                  <a:gd name="T87" fmla="*/ 2147483647 h 3"/>
                  <a:gd name="T88" fmla="*/ 2147483647 w 4"/>
                  <a:gd name="T89" fmla="*/ 2147483647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rgbClr val="FFC66D"/>
              </a:solidFill>
              <a:ln w="12700" cmpd="sng">
                <a:solidFill>
                  <a:schemeClr val="tx1"/>
                </a:solidFill>
                <a:prstDash val="solid"/>
                <a:round/>
                <a:headEnd/>
                <a:tailEnd/>
              </a:ln>
            </p:spPr>
            <p:txBody>
              <a:bodyPr/>
              <a:lstStyle/>
              <a:p>
                <a:endParaRPr lang="de-DE"/>
              </a:p>
            </p:txBody>
          </p:sp>
          <p:sp>
            <p:nvSpPr>
              <p:cNvPr id="30876" name="Freeform 42"/>
              <p:cNvSpPr>
                <a:spLocks/>
              </p:cNvSpPr>
              <p:nvPr/>
            </p:nvSpPr>
            <p:spPr bwMode="auto">
              <a:xfrm>
                <a:off x="978" y="3610"/>
                <a:ext cx="43" cy="30"/>
              </a:xfrm>
              <a:custGeom>
                <a:avLst/>
                <a:gdLst>
                  <a:gd name="T0" fmla="*/ 2147483647 w 9"/>
                  <a:gd name="T1" fmla="*/ 0 h 6"/>
                  <a:gd name="T2" fmla="*/ 2147483647 w 9"/>
                  <a:gd name="T3" fmla="*/ 0 h 6"/>
                  <a:gd name="T4" fmla="*/ 2147483647 w 9"/>
                  <a:gd name="T5" fmla="*/ 2147483647 h 6"/>
                  <a:gd name="T6" fmla="*/ 2147483647 w 9"/>
                  <a:gd name="T7" fmla="*/ 2147483647 h 6"/>
                  <a:gd name="T8" fmla="*/ 2147483647 w 9"/>
                  <a:gd name="T9" fmla="*/ 2147483647 h 6"/>
                  <a:gd name="T10" fmla="*/ 2147483647 w 9"/>
                  <a:gd name="T11" fmla="*/ 2147483647 h 6"/>
                  <a:gd name="T12" fmla="*/ 2147483647 w 9"/>
                  <a:gd name="T13" fmla="*/ 2147483647 h 6"/>
                  <a:gd name="T14" fmla="*/ 2147483647 w 9"/>
                  <a:gd name="T15" fmla="*/ 2147483647 h 6"/>
                  <a:gd name="T16" fmla="*/ 2147483647 w 9"/>
                  <a:gd name="T17" fmla="*/ 2147483647 h 6"/>
                  <a:gd name="T18" fmla="*/ 2147483647 w 9"/>
                  <a:gd name="T19" fmla="*/ 2147483647 h 6"/>
                  <a:gd name="T20" fmla="*/ 2147483647 w 9"/>
                  <a:gd name="T21" fmla="*/ 2147483647 h 6"/>
                  <a:gd name="T22" fmla="*/ 0 w 9"/>
                  <a:gd name="T23" fmla="*/ 2147483647 h 6"/>
                  <a:gd name="T24" fmla="*/ 0 w 9"/>
                  <a:gd name="T25" fmla="*/ 2147483647 h 6"/>
                  <a:gd name="T26" fmla="*/ 0 w 9"/>
                  <a:gd name="T27" fmla="*/ 2147483647 h 6"/>
                  <a:gd name="T28" fmla="*/ 0 w 9"/>
                  <a:gd name="T29" fmla="*/ 2147483647 h 6"/>
                  <a:gd name="T30" fmla="*/ 0 w 9"/>
                  <a:gd name="T31" fmla="*/ 2147483647 h 6"/>
                  <a:gd name="T32" fmla="*/ 0 w 9"/>
                  <a:gd name="T33" fmla="*/ 2147483647 h 6"/>
                  <a:gd name="T34" fmla="*/ 0 w 9"/>
                  <a:gd name="T35" fmla="*/ 2147483647 h 6"/>
                  <a:gd name="T36" fmla="*/ 0 w 9"/>
                  <a:gd name="T37" fmla="*/ 2147483647 h 6"/>
                  <a:gd name="T38" fmla="*/ 2147483647 w 9"/>
                  <a:gd name="T39" fmla="*/ 2147483647 h 6"/>
                  <a:gd name="T40" fmla="*/ 2147483647 w 9"/>
                  <a:gd name="T41" fmla="*/ 2147483647 h 6"/>
                  <a:gd name="T42" fmla="*/ 2147483647 w 9"/>
                  <a:gd name="T43" fmla="*/ 2147483647 h 6"/>
                  <a:gd name="T44" fmla="*/ 2147483647 w 9"/>
                  <a:gd name="T45" fmla="*/ 2147483647 h 6"/>
                  <a:gd name="T46" fmla="*/ 2147483647 w 9"/>
                  <a:gd name="T47" fmla="*/ 2147483647 h 6"/>
                  <a:gd name="T48" fmla="*/ 2147483647 w 9"/>
                  <a:gd name="T49" fmla="*/ 2147483647 h 6"/>
                  <a:gd name="T50" fmla="*/ 2147483647 w 9"/>
                  <a:gd name="T51" fmla="*/ 2147483647 h 6"/>
                  <a:gd name="T52" fmla="*/ 2147483647 w 9"/>
                  <a:gd name="T53" fmla="*/ 2147483647 h 6"/>
                  <a:gd name="T54" fmla="*/ 2147483647 w 9"/>
                  <a:gd name="T55" fmla="*/ 2147483647 h 6"/>
                  <a:gd name="T56" fmla="*/ 2147483647 w 9"/>
                  <a:gd name="T57" fmla="*/ 0 h 6"/>
                  <a:gd name="T58" fmla="*/ 2147483647 w 9"/>
                  <a:gd name="T59" fmla="*/ 0 h 6"/>
                  <a:gd name="T60" fmla="*/ 2147483647 w 9"/>
                  <a:gd name="T61" fmla="*/ 0 h 6"/>
                  <a:gd name="T62" fmla="*/ 2147483647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77" name="Freeform 43"/>
              <p:cNvSpPr>
                <a:spLocks/>
              </p:cNvSpPr>
              <p:nvPr/>
            </p:nvSpPr>
            <p:spPr bwMode="auto">
              <a:xfrm>
                <a:off x="934" y="3632"/>
                <a:ext cx="44" cy="34"/>
              </a:xfrm>
              <a:custGeom>
                <a:avLst/>
                <a:gdLst>
                  <a:gd name="T0" fmla="*/ 2147483647 w 9"/>
                  <a:gd name="T1" fmla="*/ 2147483647 h 7"/>
                  <a:gd name="T2" fmla="*/ 2147483647 w 9"/>
                  <a:gd name="T3" fmla="*/ 2147483647 h 7"/>
                  <a:gd name="T4" fmla="*/ 2147483647 w 9"/>
                  <a:gd name="T5" fmla="*/ 2147483647 h 7"/>
                  <a:gd name="T6" fmla="*/ 2147483647 w 9"/>
                  <a:gd name="T7" fmla="*/ 2147483647 h 7"/>
                  <a:gd name="T8" fmla="*/ 2147483647 w 9"/>
                  <a:gd name="T9" fmla="*/ 2147483647 h 7"/>
                  <a:gd name="T10" fmla="*/ 2147483647 w 9"/>
                  <a:gd name="T11" fmla="*/ 2147483647 h 7"/>
                  <a:gd name="T12" fmla="*/ 2147483647 w 9"/>
                  <a:gd name="T13" fmla="*/ 2147483647 h 7"/>
                  <a:gd name="T14" fmla="*/ 0 w 9"/>
                  <a:gd name="T15" fmla="*/ 2147483647 h 7"/>
                  <a:gd name="T16" fmla="*/ 2147483647 w 9"/>
                  <a:gd name="T17" fmla="*/ 2147483647 h 7"/>
                  <a:gd name="T18" fmla="*/ 2147483647 w 9"/>
                  <a:gd name="T19" fmla="*/ 2147483647 h 7"/>
                  <a:gd name="T20" fmla="*/ 2147483647 w 9"/>
                  <a:gd name="T21" fmla="*/ 2147483647 h 7"/>
                  <a:gd name="T22" fmla="*/ 2147483647 w 9"/>
                  <a:gd name="T23" fmla="*/ 2147483647 h 7"/>
                  <a:gd name="T24" fmla="*/ 2147483647 w 9"/>
                  <a:gd name="T25" fmla="*/ 2147483647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rgbClr val="FFC66D"/>
              </a:solidFill>
              <a:ln w="12700" cmpd="sng">
                <a:solidFill>
                  <a:schemeClr val="tx1"/>
                </a:solidFill>
                <a:prstDash val="solid"/>
                <a:round/>
                <a:headEnd/>
                <a:tailEnd/>
              </a:ln>
            </p:spPr>
            <p:txBody>
              <a:bodyPr/>
              <a:lstStyle/>
              <a:p>
                <a:endParaRPr lang="de-DE"/>
              </a:p>
            </p:txBody>
          </p:sp>
          <p:sp>
            <p:nvSpPr>
              <p:cNvPr id="30878" name="Freeform 44"/>
              <p:cNvSpPr>
                <a:spLocks/>
              </p:cNvSpPr>
              <p:nvPr/>
            </p:nvSpPr>
            <p:spPr bwMode="auto">
              <a:xfrm>
                <a:off x="934" y="3637"/>
                <a:ext cx="39" cy="29"/>
              </a:xfrm>
              <a:custGeom>
                <a:avLst/>
                <a:gdLst>
                  <a:gd name="T0" fmla="*/ 2147483647 w 8"/>
                  <a:gd name="T1" fmla="*/ 2147483647 h 6"/>
                  <a:gd name="T2" fmla="*/ 2147483647 w 8"/>
                  <a:gd name="T3" fmla="*/ 2147483647 h 6"/>
                  <a:gd name="T4" fmla="*/ 2147483647 w 8"/>
                  <a:gd name="T5" fmla="*/ 2147483647 h 6"/>
                  <a:gd name="T6" fmla="*/ 2147483647 w 8"/>
                  <a:gd name="T7" fmla="*/ 0 h 6"/>
                  <a:gd name="T8" fmla="*/ 2147483647 w 8"/>
                  <a:gd name="T9" fmla="*/ 0 h 6"/>
                  <a:gd name="T10" fmla="*/ 2147483647 w 8"/>
                  <a:gd name="T11" fmla="*/ 0 h 6"/>
                  <a:gd name="T12" fmla="*/ 2147483647 w 8"/>
                  <a:gd name="T13" fmla="*/ 0 h 6"/>
                  <a:gd name="T14" fmla="*/ 2147483647 w 8"/>
                  <a:gd name="T15" fmla="*/ 0 h 6"/>
                  <a:gd name="T16" fmla="*/ 2147483647 w 8"/>
                  <a:gd name="T17" fmla="*/ 0 h 6"/>
                  <a:gd name="T18" fmla="*/ 2147483647 w 8"/>
                  <a:gd name="T19" fmla="*/ 0 h 6"/>
                  <a:gd name="T20" fmla="*/ 2147483647 w 8"/>
                  <a:gd name="T21" fmla="*/ 0 h 6"/>
                  <a:gd name="T22" fmla="*/ 2147483647 w 8"/>
                  <a:gd name="T23" fmla="*/ 0 h 6"/>
                  <a:gd name="T24" fmla="*/ 2147483647 w 8"/>
                  <a:gd name="T25" fmla="*/ 0 h 6"/>
                  <a:gd name="T26" fmla="*/ 2147483647 w 8"/>
                  <a:gd name="T27" fmla="*/ 2147483647 h 6"/>
                  <a:gd name="T28" fmla="*/ 2147483647 w 8"/>
                  <a:gd name="T29" fmla="*/ 2147483647 h 6"/>
                  <a:gd name="T30" fmla="*/ 2147483647 w 8"/>
                  <a:gd name="T31" fmla="*/ 2147483647 h 6"/>
                  <a:gd name="T32" fmla="*/ 2147483647 w 8"/>
                  <a:gd name="T33" fmla="*/ 2147483647 h 6"/>
                  <a:gd name="T34" fmla="*/ 2147483647 w 8"/>
                  <a:gd name="T35" fmla="*/ 2147483647 h 6"/>
                  <a:gd name="T36" fmla="*/ 2147483647 w 8"/>
                  <a:gd name="T37" fmla="*/ 2147483647 h 6"/>
                  <a:gd name="T38" fmla="*/ 2147483647 w 8"/>
                  <a:gd name="T39" fmla="*/ 2147483647 h 6"/>
                  <a:gd name="T40" fmla="*/ 2147483647 w 8"/>
                  <a:gd name="T41" fmla="*/ 2147483647 h 6"/>
                  <a:gd name="T42" fmla="*/ 2147483647 w 8"/>
                  <a:gd name="T43" fmla="*/ 2147483647 h 6"/>
                  <a:gd name="T44" fmla="*/ 2147483647 w 8"/>
                  <a:gd name="T45" fmla="*/ 2147483647 h 6"/>
                  <a:gd name="T46" fmla="*/ 2147483647 w 8"/>
                  <a:gd name="T47" fmla="*/ 2147483647 h 6"/>
                  <a:gd name="T48" fmla="*/ 2147483647 w 8"/>
                  <a:gd name="T49" fmla="*/ 2147483647 h 6"/>
                  <a:gd name="T50" fmla="*/ 2147483647 w 8"/>
                  <a:gd name="T51" fmla="*/ 2147483647 h 6"/>
                  <a:gd name="T52" fmla="*/ 2147483647 w 8"/>
                  <a:gd name="T53" fmla="*/ 2147483647 h 6"/>
                  <a:gd name="T54" fmla="*/ 2147483647 w 8"/>
                  <a:gd name="T55" fmla="*/ 2147483647 h 6"/>
                  <a:gd name="T56" fmla="*/ 2147483647 w 8"/>
                  <a:gd name="T57" fmla="*/ 2147483647 h 6"/>
                  <a:gd name="T58" fmla="*/ 2147483647 w 8"/>
                  <a:gd name="T59" fmla="*/ 2147483647 h 6"/>
                  <a:gd name="T60" fmla="*/ 0 w 8"/>
                  <a:gd name="T61" fmla="*/ 2147483647 h 6"/>
                  <a:gd name="T62" fmla="*/ 0 w 8"/>
                  <a:gd name="T63" fmla="*/ 2147483647 h 6"/>
                  <a:gd name="T64" fmla="*/ 0 w 8"/>
                  <a:gd name="T65" fmla="*/ 2147483647 h 6"/>
                  <a:gd name="T66" fmla="*/ 2147483647 w 8"/>
                  <a:gd name="T67" fmla="*/ 2147483647 h 6"/>
                  <a:gd name="T68" fmla="*/ 2147483647 w 8"/>
                  <a:gd name="T69" fmla="*/ 2147483647 h 6"/>
                  <a:gd name="T70" fmla="*/ 2147483647 w 8"/>
                  <a:gd name="T71" fmla="*/ 2147483647 h 6"/>
                  <a:gd name="T72" fmla="*/ 2147483647 w 8"/>
                  <a:gd name="T73" fmla="*/ 2147483647 h 6"/>
                  <a:gd name="T74" fmla="*/ 2147483647 w 8"/>
                  <a:gd name="T75" fmla="*/ 2147483647 h 6"/>
                  <a:gd name="T76" fmla="*/ 2147483647 w 8"/>
                  <a:gd name="T77" fmla="*/ 2147483647 h 6"/>
                  <a:gd name="T78" fmla="*/ 2147483647 w 8"/>
                  <a:gd name="T79" fmla="*/ 2147483647 h 6"/>
                  <a:gd name="T80" fmla="*/ 2147483647 w 8"/>
                  <a:gd name="T81" fmla="*/ 2147483647 h 6"/>
                  <a:gd name="T82" fmla="*/ 2147483647 w 8"/>
                  <a:gd name="T83" fmla="*/ 2147483647 h 6"/>
                  <a:gd name="T84" fmla="*/ 2147483647 w 8"/>
                  <a:gd name="T85" fmla="*/ 2147483647 h 6"/>
                  <a:gd name="T86" fmla="*/ 2147483647 w 8"/>
                  <a:gd name="T87" fmla="*/ 2147483647 h 6"/>
                  <a:gd name="T88" fmla="*/ 2147483647 w 8"/>
                  <a:gd name="T89" fmla="*/ 2147483647 h 6"/>
                  <a:gd name="T90" fmla="*/ 2147483647 w 8"/>
                  <a:gd name="T91" fmla="*/ 2147483647 h 6"/>
                  <a:gd name="T92" fmla="*/ 2147483647 w 8"/>
                  <a:gd name="T93" fmla="*/ 2147483647 h 6"/>
                  <a:gd name="T94" fmla="*/ 2147483647 w 8"/>
                  <a:gd name="T95" fmla="*/ 2147483647 h 6"/>
                  <a:gd name="T96" fmla="*/ 2147483647 w 8"/>
                  <a:gd name="T97" fmla="*/ 2147483647 h 6"/>
                  <a:gd name="T98" fmla="*/ 2147483647 w 8"/>
                  <a:gd name="T99" fmla="*/ 2147483647 h 6"/>
                  <a:gd name="T100" fmla="*/ 2147483647 w 8"/>
                  <a:gd name="T101" fmla="*/ 2147483647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79" name="Freeform 45"/>
              <p:cNvSpPr>
                <a:spLocks/>
              </p:cNvSpPr>
              <p:nvPr/>
            </p:nvSpPr>
            <p:spPr bwMode="auto">
              <a:xfrm>
                <a:off x="909" y="3676"/>
                <a:ext cx="5" cy="5"/>
              </a:xfrm>
              <a:custGeom>
                <a:avLst/>
                <a:gdLst>
                  <a:gd name="T0" fmla="*/ 2147483647 w 1"/>
                  <a:gd name="T1" fmla="*/ 0 h 1"/>
                  <a:gd name="T2" fmla="*/ 0 w 1"/>
                  <a:gd name="T3" fmla="*/ 0 h 1"/>
                  <a:gd name="T4" fmla="*/ 0 w 1"/>
                  <a:gd name="T5" fmla="*/ 2147483647 h 1"/>
                  <a:gd name="T6" fmla="*/ 2147483647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rgbClr val="FFC66D"/>
              </a:solidFill>
              <a:ln w="12700" cmpd="sng">
                <a:solidFill>
                  <a:schemeClr val="tx1"/>
                </a:solidFill>
                <a:prstDash val="solid"/>
                <a:round/>
                <a:headEnd/>
                <a:tailEnd/>
              </a:ln>
            </p:spPr>
            <p:txBody>
              <a:bodyPr/>
              <a:lstStyle/>
              <a:p>
                <a:endParaRPr lang="de-DE"/>
              </a:p>
            </p:txBody>
          </p:sp>
          <p:sp>
            <p:nvSpPr>
              <p:cNvPr id="30880" name="Freeform 46"/>
              <p:cNvSpPr>
                <a:spLocks/>
              </p:cNvSpPr>
              <p:nvPr/>
            </p:nvSpPr>
            <p:spPr bwMode="auto">
              <a:xfrm>
                <a:off x="909" y="3676"/>
                <a:ext cx="5" cy="5"/>
              </a:xfrm>
              <a:custGeom>
                <a:avLst/>
                <a:gdLst>
                  <a:gd name="T0" fmla="*/ 2147483647 w 1"/>
                  <a:gd name="T1" fmla="*/ 0 h 1"/>
                  <a:gd name="T2" fmla="*/ 2147483647 w 1"/>
                  <a:gd name="T3" fmla="*/ 0 h 1"/>
                  <a:gd name="T4" fmla="*/ 2147483647 w 1"/>
                  <a:gd name="T5" fmla="*/ 0 h 1"/>
                  <a:gd name="T6" fmla="*/ 2147483647 w 1"/>
                  <a:gd name="T7" fmla="*/ 0 h 1"/>
                  <a:gd name="T8" fmla="*/ 0 w 1"/>
                  <a:gd name="T9" fmla="*/ 0 h 1"/>
                  <a:gd name="T10" fmla="*/ 0 w 1"/>
                  <a:gd name="T11" fmla="*/ 0 h 1"/>
                  <a:gd name="T12" fmla="*/ 0 w 1"/>
                  <a:gd name="T13" fmla="*/ 0 h 1"/>
                  <a:gd name="T14" fmla="*/ 0 w 1"/>
                  <a:gd name="T15" fmla="*/ 0 h 1"/>
                  <a:gd name="T16" fmla="*/ 0 w 1"/>
                  <a:gd name="T17" fmla="*/ 2147483647 h 1"/>
                  <a:gd name="T18" fmla="*/ 0 w 1"/>
                  <a:gd name="T19" fmla="*/ 2147483647 h 1"/>
                  <a:gd name="T20" fmla="*/ 0 w 1"/>
                  <a:gd name="T21" fmla="*/ 2147483647 h 1"/>
                  <a:gd name="T22" fmla="*/ 0 w 1"/>
                  <a:gd name="T23" fmla="*/ 2147483647 h 1"/>
                  <a:gd name="T24" fmla="*/ 0 w 1"/>
                  <a:gd name="T25" fmla="*/ 2147483647 h 1"/>
                  <a:gd name="T26" fmla="*/ 2147483647 w 1"/>
                  <a:gd name="T27" fmla="*/ 2147483647 h 1"/>
                  <a:gd name="T28" fmla="*/ 2147483647 w 1"/>
                  <a:gd name="T29" fmla="*/ 0 h 1"/>
                  <a:gd name="T30" fmla="*/ 2147483647 w 1"/>
                  <a:gd name="T31" fmla="*/ 0 h 1"/>
                  <a:gd name="T32" fmla="*/ 2147483647 w 1"/>
                  <a:gd name="T33" fmla="*/ 0 h 1"/>
                  <a:gd name="T34" fmla="*/ 2147483647 w 1"/>
                  <a:gd name="T35" fmla="*/ 0 h 1"/>
                  <a:gd name="T36" fmla="*/ 2147483647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81" name="Freeform 47"/>
              <p:cNvSpPr>
                <a:spLocks/>
              </p:cNvSpPr>
              <p:nvPr/>
            </p:nvSpPr>
            <p:spPr bwMode="auto">
              <a:xfrm>
                <a:off x="870" y="3682"/>
                <a:ext cx="14" cy="14"/>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0 w 3"/>
                  <a:gd name="T13" fmla="*/ 2147483647 h 3"/>
                  <a:gd name="T14" fmla="*/ 2147483647 w 3"/>
                  <a:gd name="T15" fmla="*/ 2147483647 h 3"/>
                  <a:gd name="T16" fmla="*/ 2147483647 w 3"/>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rgbClr val="FFC66D"/>
              </a:solidFill>
              <a:ln w="12700" cmpd="sng">
                <a:solidFill>
                  <a:schemeClr val="tx1"/>
                </a:solidFill>
                <a:prstDash val="solid"/>
                <a:round/>
                <a:headEnd/>
                <a:tailEnd/>
              </a:ln>
            </p:spPr>
            <p:txBody>
              <a:bodyPr/>
              <a:lstStyle/>
              <a:p>
                <a:endParaRPr lang="de-DE"/>
              </a:p>
            </p:txBody>
          </p:sp>
          <p:sp>
            <p:nvSpPr>
              <p:cNvPr id="30882" name="Freeform 48"/>
              <p:cNvSpPr>
                <a:spLocks/>
              </p:cNvSpPr>
              <p:nvPr/>
            </p:nvSpPr>
            <p:spPr bwMode="auto">
              <a:xfrm>
                <a:off x="875" y="3684"/>
                <a:ext cx="14" cy="9"/>
              </a:xfrm>
              <a:custGeom>
                <a:avLst/>
                <a:gdLst>
                  <a:gd name="T0" fmla="*/ 2147483647 w 3"/>
                  <a:gd name="T1" fmla="*/ 0 h 2"/>
                  <a:gd name="T2" fmla="*/ 2147483647 w 3"/>
                  <a:gd name="T3" fmla="*/ 0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0 h 2"/>
                  <a:gd name="T22" fmla="*/ 2147483647 w 3"/>
                  <a:gd name="T23" fmla="*/ 0 h 2"/>
                  <a:gd name="T24" fmla="*/ 2147483647 w 3"/>
                  <a:gd name="T25" fmla="*/ 2147483647 h 2"/>
                  <a:gd name="T26" fmla="*/ 2147483647 w 3"/>
                  <a:gd name="T27" fmla="*/ 2147483647 h 2"/>
                  <a:gd name="T28" fmla="*/ 2147483647 w 3"/>
                  <a:gd name="T29" fmla="*/ 2147483647 h 2"/>
                  <a:gd name="T30" fmla="*/ 2147483647 w 3"/>
                  <a:gd name="T31" fmla="*/ 2147483647 h 2"/>
                  <a:gd name="T32" fmla="*/ 2147483647 w 3"/>
                  <a:gd name="T33" fmla="*/ 2147483647 h 2"/>
                  <a:gd name="T34" fmla="*/ 2147483647 w 3"/>
                  <a:gd name="T35" fmla="*/ 2147483647 h 2"/>
                  <a:gd name="T36" fmla="*/ 2147483647 w 3"/>
                  <a:gd name="T37" fmla="*/ 2147483647 h 2"/>
                  <a:gd name="T38" fmla="*/ 2147483647 w 3"/>
                  <a:gd name="T39" fmla="*/ 2147483647 h 2"/>
                  <a:gd name="T40" fmla="*/ 2147483647 w 3"/>
                  <a:gd name="T41" fmla="*/ 2147483647 h 2"/>
                  <a:gd name="T42" fmla="*/ 2147483647 w 3"/>
                  <a:gd name="T43" fmla="*/ 2147483647 h 2"/>
                  <a:gd name="T44" fmla="*/ 2147483647 w 3"/>
                  <a:gd name="T45" fmla="*/ 2147483647 h 2"/>
                  <a:gd name="T46" fmla="*/ 2147483647 w 3"/>
                  <a:gd name="T47" fmla="*/ 2147483647 h 2"/>
                  <a:gd name="T48" fmla="*/ 0 w 3"/>
                  <a:gd name="T49" fmla="*/ 2147483647 h 2"/>
                  <a:gd name="T50" fmla="*/ 0 w 3"/>
                  <a:gd name="T51" fmla="*/ 2147483647 h 2"/>
                  <a:gd name="T52" fmla="*/ 0 w 3"/>
                  <a:gd name="T53" fmla="*/ 2147483647 h 2"/>
                  <a:gd name="T54" fmla="*/ 2147483647 w 3"/>
                  <a:gd name="T55" fmla="*/ 2147483647 h 2"/>
                  <a:gd name="T56" fmla="*/ 2147483647 w 3"/>
                  <a:gd name="T57" fmla="*/ 2147483647 h 2"/>
                  <a:gd name="T58" fmla="*/ 2147483647 w 3"/>
                  <a:gd name="T59" fmla="*/ 2147483647 h 2"/>
                  <a:gd name="T60" fmla="*/ 2147483647 w 3"/>
                  <a:gd name="T61" fmla="*/ 0 h 2"/>
                  <a:gd name="T62" fmla="*/ 2147483647 w 3"/>
                  <a:gd name="T63" fmla="*/ 0 h 2"/>
                  <a:gd name="T64" fmla="*/ 2147483647 w 3"/>
                  <a:gd name="T65" fmla="*/ 0 h 2"/>
                  <a:gd name="T66" fmla="*/ 2147483647 w 3"/>
                  <a:gd name="T67" fmla="*/ 0 h 2"/>
                  <a:gd name="T68" fmla="*/ 2147483647 w 3"/>
                  <a:gd name="T69" fmla="*/ 0 h 2"/>
                  <a:gd name="T70" fmla="*/ 2147483647 w 3"/>
                  <a:gd name="T71" fmla="*/ 0 h 2"/>
                  <a:gd name="T72" fmla="*/ 2147483647 w 3"/>
                  <a:gd name="T73" fmla="*/ 0 h 2"/>
                  <a:gd name="T74" fmla="*/ 2147483647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83" name="Freeform 49"/>
              <p:cNvSpPr>
                <a:spLocks/>
              </p:cNvSpPr>
              <p:nvPr/>
            </p:nvSpPr>
            <p:spPr bwMode="auto">
              <a:xfrm>
                <a:off x="833" y="3690"/>
                <a:ext cx="19" cy="10"/>
              </a:xfrm>
              <a:custGeom>
                <a:avLst/>
                <a:gdLst>
                  <a:gd name="T0" fmla="*/ 2147483647 w 4"/>
                  <a:gd name="T1" fmla="*/ 2147483647 h 2"/>
                  <a:gd name="T2" fmla="*/ 2147483647 w 4"/>
                  <a:gd name="T3" fmla="*/ 0 h 2"/>
                  <a:gd name="T4" fmla="*/ 2147483647 w 4"/>
                  <a:gd name="T5" fmla="*/ 0 h 2"/>
                  <a:gd name="T6" fmla="*/ 2147483647 w 4"/>
                  <a:gd name="T7" fmla="*/ 2147483647 h 2"/>
                  <a:gd name="T8" fmla="*/ 2147483647 w 4"/>
                  <a:gd name="T9" fmla="*/ 2147483647 h 2"/>
                  <a:gd name="T10" fmla="*/ 2147483647 w 4"/>
                  <a:gd name="T11" fmla="*/ 2147483647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rgbClr val="FFC66D"/>
              </a:solidFill>
              <a:ln w="12700" cmpd="sng">
                <a:solidFill>
                  <a:schemeClr val="tx1"/>
                </a:solidFill>
                <a:prstDash val="solid"/>
                <a:round/>
                <a:headEnd/>
                <a:tailEnd/>
              </a:ln>
            </p:spPr>
            <p:txBody>
              <a:bodyPr/>
              <a:lstStyle/>
              <a:p>
                <a:endParaRPr lang="de-DE"/>
              </a:p>
            </p:txBody>
          </p:sp>
          <p:sp>
            <p:nvSpPr>
              <p:cNvPr id="30884" name="Freeform 50"/>
              <p:cNvSpPr>
                <a:spLocks/>
              </p:cNvSpPr>
              <p:nvPr/>
            </p:nvSpPr>
            <p:spPr bwMode="auto">
              <a:xfrm>
                <a:off x="838" y="3690"/>
                <a:ext cx="14" cy="10"/>
              </a:xfrm>
              <a:custGeom>
                <a:avLst/>
                <a:gdLst>
                  <a:gd name="T0" fmla="*/ 2147483647 w 3"/>
                  <a:gd name="T1" fmla="*/ 2147483647 h 2"/>
                  <a:gd name="T2" fmla="*/ 2147483647 w 3"/>
                  <a:gd name="T3" fmla="*/ 2147483647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2147483647 h 2"/>
                  <a:gd name="T22" fmla="*/ 2147483647 w 3"/>
                  <a:gd name="T23" fmla="*/ 2147483647 h 2"/>
                  <a:gd name="T24" fmla="*/ 2147483647 w 3"/>
                  <a:gd name="T25" fmla="*/ 2147483647 h 2"/>
                  <a:gd name="T26" fmla="*/ 2147483647 w 3"/>
                  <a:gd name="T27" fmla="*/ 2147483647 h 2"/>
                  <a:gd name="T28" fmla="*/ 2147483647 w 3"/>
                  <a:gd name="T29" fmla="*/ 2147483647 h 2"/>
                  <a:gd name="T30" fmla="*/ 2147483647 w 3"/>
                  <a:gd name="T31" fmla="*/ 2147483647 h 2"/>
                  <a:gd name="T32" fmla="*/ 0 w 3"/>
                  <a:gd name="T33" fmla="*/ 2147483647 h 2"/>
                  <a:gd name="T34" fmla="*/ 0 w 3"/>
                  <a:gd name="T35" fmla="*/ 2147483647 h 2"/>
                  <a:gd name="T36" fmla="*/ 0 w 3"/>
                  <a:gd name="T37" fmla="*/ 2147483647 h 2"/>
                  <a:gd name="T38" fmla="*/ 0 w 3"/>
                  <a:gd name="T39" fmla="*/ 2147483647 h 2"/>
                  <a:gd name="T40" fmla="*/ 0 w 3"/>
                  <a:gd name="T41" fmla="*/ 2147483647 h 2"/>
                  <a:gd name="T42" fmla="*/ 0 w 3"/>
                  <a:gd name="T43" fmla="*/ 2147483647 h 2"/>
                  <a:gd name="T44" fmla="*/ 2147483647 w 3"/>
                  <a:gd name="T45" fmla="*/ 2147483647 h 2"/>
                  <a:gd name="T46" fmla="*/ 2147483647 w 3"/>
                  <a:gd name="T47" fmla="*/ 2147483647 h 2"/>
                  <a:gd name="T48" fmla="*/ 2147483647 w 3"/>
                  <a:gd name="T49" fmla="*/ 2147483647 h 2"/>
                  <a:gd name="T50" fmla="*/ 2147483647 w 3"/>
                  <a:gd name="T51" fmla="*/ 2147483647 h 2"/>
                  <a:gd name="T52" fmla="*/ 2147483647 w 3"/>
                  <a:gd name="T53" fmla="*/ 2147483647 h 2"/>
                  <a:gd name="T54" fmla="*/ 2147483647 w 3"/>
                  <a:gd name="T55" fmla="*/ 2147483647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85" name="Freeform 51"/>
              <p:cNvSpPr>
                <a:spLocks/>
              </p:cNvSpPr>
              <p:nvPr/>
            </p:nvSpPr>
            <p:spPr bwMode="auto">
              <a:xfrm>
                <a:off x="814" y="3691"/>
                <a:ext cx="10" cy="15"/>
              </a:xfrm>
              <a:custGeom>
                <a:avLst/>
                <a:gdLst>
                  <a:gd name="T0" fmla="*/ 2147483647 w 2"/>
                  <a:gd name="T1" fmla="*/ 2147483647 h 3"/>
                  <a:gd name="T2" fmla="*/ 0 w 2"/>
                  <a:gd name="T3" fmla="*/ 0 h 3"/>
                  <a:gd name="T4" fmla="*/ 0 w 2"/>
                  <a:gd name="T5" fmla="*/ 0 h 3"/>
                  <a:gd name="T6" fmla="*/ 2147483647 w 2"/>
                  <a:gd name="T7" fmla="*/ 2147483647 h 3"/>
                  <a:gd name="T8" fmla="*/ 0 w 2"/>
                  <a:gd name="T9" fmla="*/ 2147483647 h 3"/>
                  <a:gd name="T10" fmla="*/ 0 w 2"/>
                  <a:gd name="T11" fmla="*/ 2147483647 h 3"/>
                  <a:gd name="T12" fmla="*/ 0 w 2"/>
                  <a:gd name="T13" fmla="*/ 2147483647 h 3"/>
                  <a:gd name="T14" fmla="*/ 2147483647 w 2"/>
                  <a:gd name="T15" fmla="*/ 2147483647 h 3"/>
                  <a:gd name="T16" fmla="*/ 2147483647 w 2"/>
                  <a:gd name="T17" fmla="*/ 2147483647 h 3"/>
                  <a:gd name="T18" fmla="*/ 2147483647 w 2"/>
                  <a:gd name="T19" fmla="*/ 2147483647 h 3"/>
                  <a:gd name="T20" fmla="*/ 2147483647 w 2"/>
                  <a:gd name="T21" fmla="*/ 2147483647 h 3"/>
                  <a:gd name="T22" fmla="*/ 2147483647 w 2"/>
                  <a:gd name="T23" fmla="*/ 0 h 3"/>
                  <a:gd name="T24" fmla="*/ 2147483647 w 2"/>
                  <a:gd name="T25" fmla="*/ 0 h 3"/>
                  <a:gd name="T26" fmla="*/ 2147483647 w 2"/>
                  <a:gd name="T27" fmla="*/ 2147483647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rgbClr val="FFC66D"/>
              </a:solidFill>
              <a:ln w="12700" cmpd="sng">
                <a:solidFill>
                  <a:schemeClr val="tx1"/>
                </a:solidFill>
                <a:prstDash val="solid"/>
                <a:round/>
                <a:headEnd/>
                <a:tailEnd/>
              </a:ln>
            </p:spPr>
            <p:txBody>
              <a:bodyPr/>
              <a:lstStyle/>
              <a:p>
                <a:endParaRPr lang="de-DE"/>
              </a:p>
            </p:txBody>
          </p:sp>
          <p:sp>
            <p:nvSpPr>
              <p:cNvPr id="30886" name="Freeform 52"/>
              <p:cNvSpPr>
                <a:spLocks/>
              </p:cNvSpPr>
              <p:nvPr/>
            </p:nvSpPr>
            <p:spPr bwMode="auto">
              <a:xfrm>
                <a:off x="814" y="3691"/>
                <a:ext cx="10" cy="15"/>
              </a:xfrm>
              <a:custGeom>
                <a:avLst/>
                <a:gdLst>
                  <a:gd name="T0" fmla="*/ 2147483647 w 2"/>
                  <a:gd name="T1" fmla="*/ 2147483647 h 3"/>
                  <a:gd name="T2" fmla="*/ 2147483647 w 2"/>
                  <a:gd name="T3" fmla="*/ 0 h 3"/>
                  <a:gd name="T4" fmla="*/ 2147483647 w 2"/>
                  <a:gd name="T5" fmla="*/ 0 h 3"/>
                  <a:gd name="T6" fmla="*/ 2147483647 w 2"/>
                  <a:gd name="T7" fmla="*/ 0 h 3"/>
                  <a:gd name="T8" fmla="*/ 0 w 2"/>
                  <a:gd name="T9" fmla="*/ 0 h 3"/>
                  <a:gd name="T10" fmla="*/ 0 w 2"/>
                  <a:gd name="T11" fmla="*/ 0 h 3"/>
                  <a:gd name="T12" fmla="*/ 0 w 2"/>
                  <a:gd name="T13" fmla="*/ 2147483647 h 3"/>
                  <a:gd name="T14" fmla="*/ 2147483647 w 2"/>
                  <a:gd name="T15" fmla="*/ 2147483647 h 3"/>
                  <a:gd name="T16" fmla="*/ 2147483647 w 2"/>
                  <a:gd name="T17" fmla="*/ 2147483647 h 3"/>
                  <a:gd name="T18" fmla="*/ 2147483647 w 2"/>
                  <a:gd name="T19" fmla="*/ 2147483647 h 3"/>
                  <a:gd name="T20" fmla="*/ 0 w 2"/>
                  <a:gd name="T21" fmla="*/ 2147483647 h 3"/>
                  <a:gd name="T22" fmla="*/ 0 w 2"/>
                  <a:gd name="T23" fmla="*/ 2147483647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2147483647 w 2"/>
                  <a:gd name="T35" fmla="*/ 2147483647 h 3"/>
                  <a:gd name="T36" fmla="*/ 2147483647 w 2"/>
                  <a:gd name="T37" fmla="*/ 2147483647 h 3"/>
                  <a:gd name="T38" fmla="*/ 2147483647 w 2"/>
                  <a:gd name="T39" fmla="*/ 2147483647 h 3"/>
                  <a:gd name="T40" fmla="*/ 2147483647 w 2"/>
                  <a:gd name="T41" fmla="*/ 2147483647 h 3"/>
                  <a:gd name="T42" fmla="*/ 2147483647 w 2"/>
                  <a:gd name="T43" fmla="*/ 2147483647 h 3"/>
                  <a:gd name="T44" fmla="*/ 2147483647 w 2"/>
                  <a:gd name="T45" fmla="*/ 2147483647 h 3"/>
                  <a:gd name="T46" fmla="*/ 2147483647 w 2"/>
                  <a:gd name="T47" fmla="*/ 2147483647 h 3"/>
                  <a:gd name="T48" fmla="*/ 2147483647 w 2"/>
                  <a:gd name="T49" fmla="*/ 2147483647 h 3"/>
                  <a:gd name="T50" fmla="*/ 2147483647 w 2"/>
                  <a:gd name="T51" fmla="*/ 2147483647 h 3"/>
                  <a:gd name="T52" fmla="*/ 2147483647 w 2"/>
                  <a:gd name="T53" fmla="*/ 2147483647 h 3"/>
                  <a:gd name="T54" fmla="*/ 2147483647 w 2"/>
                  <a:gd name="T55" fmla="*/ 0 h 3"/>
                  <a:gd name="T56" fmla="*/ 2147483647 w 2"/>
                  <a:gd name="T57" fmla="*/ 0 h 3"/>
                  <a:gd name="T58" fmla="*/ 2147483647 w 2"/>
                  <a:gd name="T59" fmla="*/ 0 h 3"/>
                  <a:gd name="T60" fmla="*/ 2147483647 w 2"/>
                  <a:gd name="T61" fmla="*/ 0 h 3"/>
                  <a:gd name="T62" fmla="*/ 2147483647 w 2"/>
                  <a:gd name="T63" fmla="*/ 0 h 3"/>
                  <a:gd name="T64" fmla="*/ 2147483647 w 2"/>
                  <a:gd name="T65" fmla="*/ 2147483647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87" name="Freeform 53"/>
              <p:cNvSpPr>
                <a:spLocks/>
              </p:cNvSpPr>
              <p:nvPr/>
            </p:nvSpPr>
            <p:spPr bwMode="auto">
              <a:xfrm>
                <a:off x="795" y="3693"/>
                <a:ext cx="15" cy="15"/>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2147483647 w 3"/>
                  <a:gd name="T13" fmla="*/ 2147483647 h 3"/>
                  <a:gd name="T14" fmla="*/ 2147483647 w 3"/>
                  <a:gd name="T15" fmla="*/ 2147483647 h 3"/>
                  <a:gd name="T16" fmla="*/ 2147483647 w 3"/>
                  <a:gd name="T17" fmla="*/ 2147483647 h 3"/>
                  <a:gd name="T18" fmla="*/ 2147483647 w 3"/>
                  <a:gd name="T19" fmla="*/ 2147483647 h 3"/>
                  <a:gd name="T20" fmla="*/ 2147483647 w 3"/>
                  <a:gd name="T21" fmla="*/ 2147483647 h 3"/>
                  <a:gd name="T22" fmla="*/ 2147483647 w 3"/>
                  <a:gd name="T23" fmla="*/ 2147483647 h 3"/>
                  <a:gd name="T24" fmla="*/ 2147483647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2147483647 h 3"/>
                  <a:gd name="T42" fmla="*/ 0 w 3"/>
                  <a:gd name="T43" fmla="*/ 2147483647 h 3"/>
                  <a:gd name="T44" fmla="*/ 0 w 3"/>
                  <a:gd name="T45" fmla="*/ 2147483647 h 3"/>
                  <a:gd name="T46" fmla="*/ 0 w 3"/>
                  <a:gd name="T47" fmla="*/ 2147483647 h 3"/>
                  <a:gd name="T48" fmla="*/ 2147483647 w 3"/>
                  <a:gd name="T49" fmla="*/ 2147483647 h 3"/>
                  <a:gd name="T50" fmla="*/ 2147483647 w 3"/>
                  <a:gd name="T51" fmla="*/ 2147483647 h 3"/>
                  <a:gd name="T52" fmla="*/ 2147483647 w 3"/>
                  <a:gd name="T53" fmla="*/ 2147483647 h 3"/>
                  <a:gd name="T54" fmla="*/ 2147483647 w 3"/>
                  <a:gd name="T55" fmla="*/ 2147483647 h 3"/>
                  <a:gd name="T56" fmla="*/ 2147483647 w 3"/>
                  <a:gd name="T57" fmla="*/ 2147483647 h 3"/>
                  <a:gd name="T58" fmla="*/ 2147483647 w 3"/>
                  <a:gd name="T59" fmla="*/ 2147483647 h 3"/>
                  <a:gd name="T60" fmla="*/ 2147483647 w 3"/>
                  <a:gd name="T61" fmla="*/ 2147483647 h 3"/>
                  <a:gd name="T62" fmla="*/ 2147483647 w 3"/>
                  <a:gd name="T63" fmla="*/ 2147483647 h 3"/>
                  <a:gd name="T64" fmla="*/ 2147483647 w 3"/>
                  <a:gd name="T65" fmla="*/ 2147483647 h 3"/>
                  <a:gd name="T66" fmla="*/ 2147483647 w 3"/>
                  <a:gd name="T67" fmla="*/ 2147483647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88" name="Freeform 54"/>
              <p:cNvSpPr>
                <a:spLocks/>
              </p:cNvSpPr>
              <p:nvPr/>
            </p:nvSpPr>
            <p:spPr bwMode="auto">
              <a:xfrm>
                <a:off x="768" y="3683"/>
                <a:ext cx="19" cy="10"/>
              </a:xfrm>
              <a:custGeom>
                <a:avLst/>
                <a:gdLst>
                  <a:gd name="T0" fmla="*/ 0 w 4"/>
                  <a:gd name="T1" fmla="*/ 2147483647 h 2"/>
                  <a:gd name="T2" fmla="*/ 0 w 4"/>
                  <a:gd name="T3" fmla="*/ 2147483647 h 2"/>
                  <a:gd name="T4" fmla="*/ 2147483647 w 4"/>
                  <a:gd name="T5" fmla="*/ 0 h 2"/>
                  <a:gd name="T6" fmla="*/ 2147483647 w 4"/>
                  <a:gd name="T7" fmla="*/ 0 h 2"/>
                  <a:gd name="T8" fmla="*/ 2147483647 w 4"/>
                  <a:gd name="T9" fmla="*/ 0 h 2"/>
                  <a:gd name="T10" fmla="*/ 2147483647 w 4"/>
                  <a:gd name="T11" fmla="*/ 0 h 2"/>
                  <a:gd name="T12" fmla="*/ 2147483647 w 4"/>
                  <a:gd name="T13" fmla="*/ 0 h 2"/>
                  <a:gd name="T14" fmla="*/ 2147483647 w 4"/>
                  <a:gd name="T15" fmla="*/ 0 h 2"/>
                  <a:gd name="T16" fmla="*/ 2147483647 w 4"/>
                  <a:gd name="T17" fmla="*/ 2147483647 h 2"/>
                  <a:gd name="T18" fmla="*/ 2147483647 w 4"/>
                  <a:gd name="T19" fmla="*/ 2147483647 h 2"/>
                  <a:gd name="T20" fmla="*/ 2147483647 w 4"/>
                  <a:gd name="T21" fmla="*/ 2147483647 h 2"/>
                  <a:gd name="T22" fmla="*/ 2147483647 w 4"/>
                  <a:gd name="T23" fmla="*/ 2147483647 h 2"/>
                  <a:gd name="T24" fmla="*/ 2147483647 w 4"/>
                  <a:gd name="T25" fmla="*/ 2147483647 h 2"/>
                  <a:gd name="T26" fmla="*/ 2147483647 w 4"/>
                  <a:gd name="T27" fmla="*/ 2147483647 h 2"/>
                  <a:gd name="T28" fmla="*/ 2147483647 w 4"/>
                  <a:gd name="T29" fmla="*/ 2147483647 h 2"/>
                  <a:gd name="T30" fmla="*/ 2147483647 w 4"/>
                  <a:gd name="T31" fmla="*/ 2147483647 h 2"/>
                  <a:gd name="T32" fmla="*/ 2147483647 w 4"/>
                  <a:gd name="T33" fmla="*/ 2147483647 h 2"/>
                  <a:gd name="T34" fmla="*/ 2147483647 w 4"/>
                  <a:gd name="T35" fmla="*/ 2147483647 h 2"/>
                  <a:gd name="T36" fmla="*/ 2147483647 w 4"/>
                  <a:gd name="T37" fmla="*/ 2147483647 h 2"/>
                  <a:gd name="T38" fmla="*/ 2147483647 w 4"/>
                  <a:gd name="T39" fmla="*/ 2147483647 h 2"/>
                  <a:gd name="T40" fmla="*/ 2147483647 w 4"/>
                  <a:gd name="T41" fmla="*/ 2147483647 h 2"/>
                  <a:gd name="T42" fmla="*/ 2147483647 w 4"/>
                  <a:gd name="T43" fmla="*/ 2147483647 h 2"/>
                  <a:gd name="T44" fmla="*/ 2147483647 w 4"/>
                  <a:gd name="T45" fmla="*/ 2147483647 h 2"/>
                  <a:gd name="T46" fmla="*/ 2147483647 w 4"/>
                  <a:gd name="T47" fmla="*/ 2147483647 h 2"/>
                  <a:gd name="T48" fmla="*/ 2147483647 w 4"/>
                  <a:gd name="T49" fmla="*/ 2147483647 h 2"/>
                  <a:gd name="T50" fmla="*/ 2147483647 w 4"/>
                  <a:gd name="T51" fmla="*/ 2147483647 h 2"/>
                  <a:gd name="T52" fmla="*/ 2147483647 w 4"/>
                  <a:gd name="T53" fmla="*/ 2147483647 h 2"/>
                  <a:gd name="T54" fmla="*/ 2147483647 w 4"/>
                  <a:gd name="T55" fmla="*/ 2147483647 h 2"/>
                  <a:gd name="T56" fmla="*/ 2147483647 w 4"/>
                  <a:gd name="T57" fmla="*/ 2147483647 h 2"/>
                  <a:gd name="T58" fmla="*/ 2147483647 w 4"/>
                  <a:gd name="T59" fmla="*/ 2147483647 h 2"/>
                  <a:gd name="T60" fmla="*/ 2147483647 w 4"/>
                  <a:gd name="T61" fmla="*/ 2147483647 h 2"/>
                  <a:gd name="T62" fmla="*/ 2147483647 w 4"/>
                  <a:gd name="T63" fmla="*/ 2147483647 h 2"/>
                  <a:gd name="T64" fmla="*/ 2147483647 w 4"/>
                  <a:gd name="T65" fmla="*/ 2147483647 h 2"/>
                  <a:gd name="T66" fmla="*/ 2147483647 w 4"/>
                  <a:gd name="T67" fmla="*/ 2147483647 h 2"/>
                  <a:gd name="T68" fmla="*/ 2147483647 w 4"/>
                  <a:gd name="T69" fmla="*/ 2147483647 h 2"/>
                  <a:gd name="T70" fmla="*/ 2147483647 w 4"/>
                  <a:gd name="T71" fmla="*/ 2147483647 h 2"/>
                  <a:gd name="T72" fmla="*/ 2147483647 w 4"/>
                  <a:gd name="T73" fmla="*/ 2147483647 h 2"/>
                  <a:gd name="T74" fmla="*/ 2147483647 w 4"/>
                  <a:gd name="T75" fmla="*/ 2147483647 h 2"/>
                  <a:gd name="T76" fmla="*/ 2147483647 w 4"/>
                  <a:gd name="T77" fmla="*/ 2147483647 h 2"/>
                  <a:gd name="T78" fmla="*/ 2147483647 w 4"/>
                  <a:gd name="T79" fmla="*/ 2147483647 h 2"/>
                  <a:gd name="T80" fmla="*/ 2147483647 w 4"/>
                  <a:gd name="T81" fmla="*/ 2147483647 h 2"/>
                  <a:gd name="T82" fmla="*/ 2147483647 w 4"/>
                  <a:gd name="T83" fmla="*/ 2147483647 h 2"/>
                  <a:gd name="T84" fmla="*/ 2147483647 w 4"/>
                  <a:gd name="T85" fmla="*/ 2147483647 h 2"/>
                  <a:gd name="T86" fmla="*/ 2147483647 w 4"/>
                  <a:gd name="T87" fmla="*/ 2147483647 h 2"/>
                  <a:gd name="T88" fmla="*/ 2147483647 w 4"/>
                  <a:gd name="T89" fmla="*/ 2147483647 h 2"/>
                  <a:gd name="T90" fmla="*/ 2147483647 w 4"/>
                  <a:gd name="T91" fmla="*/ 2147483647 h 2"/>
                  <a:gd name="T92" fmla="*/ 2147483647 w 4"/>
                  <a:gd name="T93" fmla="*/ 2147483647 h 2"/>
                  <a:gd name="T94" fmla="*/ 0 w 4"/>
                  <a:gd name="T95" fmla="*/ 2147483647 h 2"/>
                  <a:gd name="T96" fmla="*/ 0 w 4"/>
                  <a:gd name="T97" fmla="*/ 2147483647 h 2"/>
                  <a:gd name="T98" fmla="*/ 0 w 4"/>
                  <a:gd name="T99" fmla="*/ 2147483647 h 2"/>
                  <a:gd name="T100" fmla="*/ 0 w 4"/>
                  <a:gd name="T101" fmla="*/ 2147483647 h 2"/>
                  <a:gd name="T102" fmla="*/ 0 w 4"/>
                  <a:gd name="T103" fmla="*/ 2147483647 h 2"/>
                  <a:gd name="T104" fmla="*/ 0 w 4"/>
                  <a:gd name="T105" fmla="*/ 2147483647 h 2"/>
                  <a:gd name="T106" fmla="*/ 0 w 4"/>
                  <a:gd name="T107" fmla="*/ 2147483647 h 2"/>
                  <a:gd name="T108" fmla="*/ 0 w 4"/>
                  <a:gd name="T109" fmla="*/ 2147483647 h 2"/>
                  <a:gd name="T110" fmla="*/ 0 w 4"/>
                  <a:gd name="T111" fmla="*/ 2147483647 h 2"/>
                  <a:gd name="T112" fmla="*/ 0 w 4"/>
                  <a:gd name="T113" fmla="*/ 2147483647 h 2"/>
                  <a:gd name="T114" fmla="*/ 0 w 4"/>
                  <a:gd name="T115" fmla="*/ 2147483647 h 2"/>
                  <a:gd name="T116" fmla="*/ 0 w 4"/>
                  <a:gd name="T117" fmla="*/ 2147483647 h 2"/>
                  <a:gd name="T118" fmla="*/ 0 w 4"/>
                  <a:gd name="T119" fmla="*/ 2147483647 h 2"/>
                  <a:gd name="T120" fmla="*/ 0 w 4"/>
                  <a:gd name="T121" fmla="*/ 2147483647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rgbClr val="FFC66D"/>
              </a:solidFill>
              <a:ln w="12700" cmpd="sng">
                <a:solidFill>
                  <a:schemeClr val="tx1"/>
                </a:solidFill>
                <a:prstDash val="solid"/>
                <a:round/>
                <a:headEnd/>
                <a:tailEnd/>
              </a:ln>
            </p:spPr>
            <p:txBody>
              <a:bodyPr/>
              <a:lstStyle/>
              <a:p>
                <a:endParaRPr lang="de-DE"/>
              </a:p>
            </p:txBody>
          </p:sp>
        </p:grpSp>
        <p:grpSp>
          <p:nvGrpSpPr>
            <p:cNvPr id="30852" name="Group 55"/>
            <p:cNvGrpSpPr>
              <a:grpSpLocks/>
            </p:cNvGrpSpPr>
            <p:nvPr/>
          </p:nvGrpSpPr>
          <p:grpSpPr bwMode="auto">
            <a:xfrm>
              <a:off x="5824531" y="2197100"/>
              <a:ext cx="830261" cy="742950"/>
              <a:chOff x="3562" y="1636"/>
              <a:chExt cx="497" cy="468"/>
            </a:xfrm>
          </p:grpSpPr>
          <p:sp>
            <p:nvSpPr>
              <p:cNvPr id="30872" name="Freeform 56"/>
              <p:cNvSpPr>
                <a:spLocks/>
              </p:cNvSpPr>
              <p:nvPr/>
            </p:nvSpPr>
            <p:spPr bwMode="auto">
              <a:xfrm>
                <a:off x="3806" y="1758"/>
                <a:ext cx="253" cy="346"/>
              </a:xfrm>
              <a:custGeom>
                <a:avLst/>
                <a:gdLst>
                  <a:gd name="T0" fmla="*/ 2147483647 w 52"/>
                  <a:gd name="T1" fmla="*/ 2147483647 h 71"/>
                  <a:gd name="T2" fmla="*/ 2147483647 w 52"/>
                  <a:gd name="T3" fmla="*/ 2147483647 h 71"/>
                  <a:gd name="T4" fmla="*/ 2147483647 w 52"/>
                  <a:gd name="T5" fmla="*/ 2147483647 h 71"/>
                  <a:gd name="T6" fmla="*/ 2147483647 w 52"/>
                  <a:gd name="T7" fmla="*/ 2147483647 h 71"/>
                  <a:gd name="T8" fmla="*/ 2147483647 w 52"/>
                  <a:gd name="T9" fmla="*/ 2147483647 h 71"/>
                  <a:gd name="T10" fmla="*/ 2147483647 w 52"/>
                  <a:gd name="T11" fmla="*/ 2147483647 h 71"/>
                  <a:gd name="T12" fmla="*/ 2147483647 w 52"/>
                  <a:gd name="T13" fmla="*/ 2147483647 h 71"/>
                  <a:gd name="T14" fmla="*/ 2147483647 w 52"/>
                  <a:gd name="T15" fmla="*/ 2147483647 h 71"/>
                  <a:gd name="T16" fmla="*/ 2147483647 w 52"/>
                  <a:gd name="T17" fmla="*/ 2147483647 h 71"/>
                  <a:gd name="T18" fmla="*/ 2147483647 w 52"/>
                  <a:gd name="T19" fmla="*/ 2147483647 h 71"/>
                  <a:gd name="T20" fmla="*/ 2147483647 w 52"/>
                  <a:gd name="T21" fmla="*/ 2147483647 h 71"/>
                  <a:gd name="T22" fmla="*/ 2147483647 w 52"/>
                  <a:gd name="T23" fmla="*/ 2147483647 h 71"/>
                  <a:gd name="T24" fmla="*/ 2147483647 w 52"/>
                  <a:gd name="T25" fmla="*/ 2147483647 h 71"/>
                  <a:gd name="T26" fmla="*/ 2147483647 w 52"/>
                  <a:gd name="T27" fmla="*/ 2147483647 h 71"/>
                  <a:gd name="T28" fmla="*/ 2147483647 w 52"/>
                  <a:gd name="T29" fmla="*/ 2147483647 h 71"/>
                  <a:gd name="T30" fmla="*/ 2147483647 w 52"/>
                  <a:gd name="T31" fmla="*/ 2147483647 h 71"/>
                  <a:gd name="T32" fmla="*/ 2147483647 w 52"/>
                  <a:gd name="T33" fmla="*/ 2147483647 h 71"/>
                  <a:gd name="T34" fmla="*/ 2147483647 w 52"/>
                  <a:gd name="T35" fmla="*/ 2147483647 h 71"/>
                  <a:gd name="T36" fmla="*/ 2147483647 w 52"/>
                  <a:gd name="T37" fmla="*/ 2147483647 h 71"/>
                  <a:gd name="T38" fmla="*/ 2147483647 w 52"/>
                  <a:gd name="T39" fmla="*/ 2147483647 h 71"/>
                  <a:gd name="T40" fmla="*/ 2147483647 w 52"/>
                  <a:gd name="T41" fmla="*/ 2147483647 h 71"/>
                  <a:gd name="T42" fmla="*/ 2147483647 w 52"/>
                  <a:gd name="T43" fmla="*/ 2147483647 h 71"/>
                  <a:gd name="T44" fmla="*/ 2147483647 w 52"/>
                  <a:gd name="T45" fmla="*/ 2147483647 h 71"/>
                  <a:gd name="T46" fmla="*/ 2147483647 w 52"/>
                  <a:gd name="T47" fmla="*/ 2147483647 h 71"/>
                  <a:gd name="T48" fmla="*/ 2147483647 w 52"/>
                  <a:gd name="T49" fmla="*/ 2147483647 h 71"/>
                  <a:gd name="T50" fmla="*/ 2147483647 w 52"/>
                  <a:gd name="T51" fmla="*/ 2147483647 h 71"/>
                  <a:gd name="T52" fmla="*/ 2147483647 w 52"/>
                  <a:gd name="T53" fmla="*/ 2147483647 h 71"/>
                  <a:gd name="T54" fmla="*/ 2147483647 w 52"/>
                  <a:gd name="T55" fmla="*/ 2147483647 h 71"/>
                  <a:gd name="T56" fmla="*/ 2147483647 w 52"/>
                  <a:gd name="T57" fmla="*/ 2147483647 h 71"/>
                  <a:gd name="T58" fmla="*/ 2147483647 w 52"/>
                  <a:gd name="T59" fmla="*/ 2147483647 h 71"/>
                  <a:gd name="T60" fmla="*/ 2147483647 w 52"/>
                  <a:gd name="T61" fmla="*/ 2147483647 h 71"/>
                  <a:gd name="T62" fmla="*/ 2147483647 w 52"/>
                  <a:gd name="T63" fmla="*/ 2147483647 h 71"/>
                  <a:gd name="T64" fmla="*/ 2147483647 w 52"/>
                  <a:gd name="T65" fmla="*/ 2147483647 h 71"/>
                  <a:gd name="T66" fmla="*/ 2147483647 w 52"/>
                  <a:gd name="T67" fmla="*/ 2147483647 h 71"/>
                  <a:gd name="T68" fmla="*/ 2147483647 w 52"/>
                  <a:gd name="T69" fmla="*/ 2147483647 h 71"/>
                  <a:gd name="T70" fmla="*/ 2147483647 w 52"/>
                  <a:gd name="T71" fmla="*/ 2147483647 h 71"/>
                  <a:gd name="T72" fmla="*/ 2147483647 w 52"/>
                  <a:gd name="T73" fmla="*/ 2147483647 h 71"/>
                  <a:gd name="T74" fmla="*/ 2147483647 w 52"/>
                  <a:gd name="T75" fmla="*/ 2147483647 h 71"/>
                  <a:gd name="T76" fmla="*/ 2147483647 w 52"/>
                  <a:gd name="T77" fmla="*/ 2147483647 h 71"/>
                  <a:gd name="T78" fmla="*/ 2147483647 w 52"/>
                  <a:gd name="T79" fmla="*/ 2147483647 h 71"/>
                  <a:gd name="T80" fmla="*/ 2147483647 w 52"/>
                  <a:gd name="T81" fmla="*/ 2147483647 h 71"/>
                  <a:gd name="T82" fmla="*/ 2147483647 w 52"/>
                  <a:gd name="T83" fmla="*/ 2147483647 h 71"/>
                  <a:gd name="T84" fmla="*/ 2147483647 w 52"/>
                  <a:gd name="T85" fmla="*/ 2147483647 h 71"/>
                  <a:gd name="T86" fmla="*/ 2147483647 w 52"/>
                  <a:gd name="T87" fmla="*/ 2147483647 h 71"/>
                  <a:gd name="T88" fmla="*/ 2147483647 w 52"/>
                  <a:gd name="T89" fmla="*/ 2147483647 h 71"/>
                  <a:gd name="T90" fmla="*/ 2147483647 w 52"/>
                  <a:gd name="T91" fmla="*/ 2147483647 h 71"/>
                  <a:gd name="T92" fmla="*/ 2147483647 w 52"/>
                  <a:gd name="T93" fmla="*/ 2147483647 h 71"/>
                  <a:gd name="T94" fmla="*/ 2147483647 w 52"/>
                  <a:gd name="T95" fmla="*/ 2147483647 h 71"/>
                  <a:gd name="T96" fmla="*/ 2147483647 w 52"/>
                  <a:gd name="T97" fmla="*/ 2147483647 h 71"/>
                  <a:gd name="T98" fmla="*/ 2147483647 w 52"/>
                  <a:gd name="T99" fmla="*/ 2147483647 h 71"/>
                  <a:gd name="T100" fmla="*/ 2147483647 w 52"/>
                  <a:gd name="T101" fmla="*/ 2147483647 h 71"/>
                  <a:gd name="T102" fmla="*/ 2147483647 w 52"/>
                  <a:gd name="T103" fmla="*/ 2147483647 h 71"/>
                  <a:gd name="T104" fmla="*/ 2147483647 w 52"/>
                  <a:gd name="T105" fmla="*/ 2147483647 h 71"/>
                  <a:gd name="T106" fmla="*/ 0 w 52"/>
                  <a:gd name="T107" fmla="*/ 2147483647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pattFill prst="pct20">
                <a:fgClr>
                  <a:schemeClr val="tx2"/>
                </a:fgClr>
                <a:bgClr>
                  <a:srgbClr val="AA1202"/>
                </a:bgClr>
              </a:pattFill>
              <a:ln w="9525">
                <a:solidFill>
                  <a:schemeClr val="tx1"/>
                </a:solidFill>
                <a:miter lim="800000"/>
                <a:headEnd/>
                <a:tailEnd/>
              </a:ln>
            </p:spPr>
            <p:txBody>
              <a:bodyPr wrap="none" anchor="ctr"/>
              <a:lstStyle/>
              <a:p>
                <a:endParaRPr lang="de-DE"/>
              </a:p>
            </p:txBody>
          </p:sp>
          <p:sp>
            <p:nvSpPr>
              <p:cNvPr id="30873" name="Freeform 57"/>
              <p:cNvSpPr>
                <a:spLocks/>
              </p:cNvSpPr>
              <p:nvPr/>
            </p:nvSpPr>
            <p:spPr bwMode="auto">
              <a:xfrm>
                <a:off x="3562" y="1636"/>
                <a:ext cx="405" cy="200"/>
              </a:xfrm>
              <a:custGeom>
                <a:avLst/>
                <a:gdLst>
                  <a:gd name="T0" fmla="*/ 2147483647 w 83"/>
                  <a:gd name="T1" fmla="*/ 2147483647 h 41"/>
                  <a:gd name="T2" fmla="*/ 2147483647 w 83"/>
                  <a:gd name="T3" fmla="*/ 2147483647 h 41"/>
                  <a:gd name="T4" fmla="*/ 2147483647 w 83"/>
                  <a:gd name="T5" fmla="*/ 2147483647 h 41"/>
                  <a:gd name="T6" fmla="*/ 2147483647 w 83"/>
                  <a:gd name="T7" fmla="*/ 2147483647 h 41"/>
                  <a:gd name="T8" fmla="*/ 2147483647 w 83"/>
                  <a:gd name="T9" fmla="*/ 2147483647 h 41"/>
                  <a:gd name="T10" fmla="*/ 2147483647 w 83"/>
                  <a:gd name="T11" fmla="*/ 2147483647 h 41"/>
                  <a:gd name="T12" fmla="*/ 2147483647 w 83"/>
                  <a:gd name="T13" fmla="*/ 2147483647 h 41"/>
                  <a:gd name="T14" fmla="*/ 2147483647 w 83"/>
                  <a:gd name="T15" fmla="*/ 2147483647 h 41"/>
                  <a:gd name="T16" fmla="*/ 2147483647 w 83"/>
                  <a:gd name="T17" fmla="*/ 2147483647 h 41"/>
                  <a:gd name="T18" fmla="*/ 2147483647 w 83"/>
                  <a:gd name="T19" fmla="*/ 2147483647 h 41"/>
                  <a:gd name="T20" fmla="*/ 2147483647 w 83"/>
                  <a:gd name="T21" fmla="*/ 2147483647 h 41"/>
                  <a:gd name="T22" fmla="*/ 2147483647 w 83"/>
                  <a:gd name="T23" fmla="*/ 2147483647 h 41"/>
                  <a:gd name="T24" fmla="*/ 2147483647 w 83"/>
                  <a:gd name="T25" fmla="*/ 2147483647 h 41"/>
                  <a:gd name="T26" fmla="*/ 2147483647 w 83"/>
                  <a:gd name="T27" fmla="*/ 2147483647 h 41"/>
                  <a:gd name="T28" fmla="*/ 2147483647 w 83"/>
                  <a:gd name="T29" fmla="*/ 2147483647 h 41"/>
                  <a:gd name="T30" fmla="*/ 2147483647 w 83"/>
                  <a:gd name="T31" fmla="*/ 2147483647 h 41"/>
                  <a:gd name="T32" fmla="*/ 2147483647 w 83"/>
                  <a:gd name="T33" fmla="*/ 2147483647 h 41"/>
                  <a:gd name="T34" fmla="*/ 2147483647 w 83"/>
                  <a:gd name="T35" fmla="*/ 2147483647 h 41"/>
                  <a:gd name="T36" fmla="*/ 2147483647 w 83"/>
                  <a:gd name="T37" fmla="*/ 2147483647 h 41"/>
                  <a:gd name="T38" fmla="*/ 2147483647 w 83"/>
                  <a:gd name="T39" fmla="*/ 2147483647 h 41"/>
                  <a:gd name="T40" fmla="*/ 2147483647 w 83"/>
                  <a:gd name="T41" fmla="*/ 2147483647 h 41"/>
                  <a:gd name="T42" fmla="*/ 2147483647 w 83"/>
                  <a:gd name="T43" fmla="*/ 2147483647 h 41"/>
                  <a:gd name="T44" fmla="*/ 2147483647 w 83"/>
                  <a:gd name="T45" fmla="*/ 2147483647 h 41"/>
                  <a:gd name="T46" fmla="*/ 2147483647 w 83"/>
                  <a:gd name="T47" fmla="*/ 2147483647 h 41"/>
                  <a:gd name="T48" fmla="*/ 2147483647 w 83"/>
                  <a:gd name="T49" fmla="*/ 2147483647 h 41"/>
                  <a:gd name="T50" fmla="*/ 2147483647 w 83"/>
                  <a:gd name="T51" fmla="*/ 2147483647 h 41"/>
                  <a:gd name="T52" fmla="*/ 2147483647 w 83"/>
                  <a:gd name="T53" fmla="*/ 2147483647 h 41"/>
                  <a:gd name="T54" fmla="*/ 2147483647 w 83"/>
                  <a:gd name="T55" fmla="*/ 2147483647 h 41"/>
                  <a:gd name="T56" fmla="*/ 2147483647 w 83"/>
                  <a:gd name="T57" fmla="*/ 2147483647 h 41"/>
                  <a:gd name="T58" fmla="*/ 2147483647 w 83"/>
                  <a:gd name="T59" fmla="*/ 2147483647 h 41"/>
                  <a:gd name="T60" fmla="*/ 2147483647 w 83"/>
                  <a:gd name="T61" fmla="*/ 2147483647 h 41"/>
                  <a:gd name="T62" fmla="*/ 2147483647 w 83"/>
                  <a:gd name="T63" fmla="*/ 2147483647 h 41"/>
                  <a:gd name="T64" fmla="*/ 2147483647 w 83"/>
                  <a:gd name="T65" fmla="*/ 2147483647 h 41"/>
                  <a:gd name="T66" fmla="*/ 2147483647 w 83"/>
                  <a:gd name="T67" fmla="*/ 2147483647 h 41"/>
                  <a:gd name="T68" fmla="*/ 2147483647 w 83"/>
                  <a:gd name="T69" fmla="*/ 2147483647 h 41"/>
                  <a:gd name="T70" fmla="*/ 2147483647 w 83"/>
                  <a:gd name="T71" fmla="*/ 2147483647 h 41"/>
                  <a:gd name="T72" fmla="*/ 2147483647 w 83"/>
                  <a:gd name="T73" fmla="*/ 2147483647 h 41"/>
                  <a:gd name="T74" fmla="*/ 2147483647 w 83"/>
                  <a:gd name="T75" fmla="*/ 2147483647 h 41"/>
                  <a:gd name="T76" fmla="*/ 2147483647 w 83"/>
                  <a:gd name="T77" fmla="*/ 2147483647 h 41"/>
                  <a:gd name="T78" fmla="*/ 2147483647 w 83"/>
                  <a:gd name="T79" fmla="*/ 2147483647 h 41"/>
                  <a:gd name="T80" fmla="*/ 2147483647 w 83"/>
                  <a:gd name="T81" fmla="*/ 2147483647 h 41"/>
                  <a:gd name="T82" fmla="*/ 2147483647 w 83"/>
                  <a:gd name="T83" fmla="*/ 2147483647 h 41"/>
                  <a:gd name="T84" fmla="*/ 2147483647 w 83"/>
                  <a:gd name="T85" fmla="*/ 2147483647 h 41"/>
                  <a:gd name="T86" fmla="*/ 0 w 83"/>
                  <a:gd name="T87" fmla="*/ 2147483647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pattFill prst="pct20">
                <a:fgClr>
                  <a:schemeClr val="tx2"/>
                </a:fgClr>
                <a:bgClr>
                  <a:srgbClr val="AA1202"/>
                </a:bgClr>
              </a:pattFill>
              <a:ln w="9525">
                <a:solidFill>
                  <a:schemeClr val="tx1"/>
                </a:solidFill>
                <a:miter lim="800000"/>
                <a:headEnd/>
                <a:tailEnd/>
              </a:ln>
            </p:spPr>
            <p:txBody>
              <a:bodyPr wrap="none" anchor="ctr"/>
              <a:lstStyle/>
              <a:p>
                <a:endParaRPr lang="de-DE"/>
              </a:p>
            </p:txBody>
          </p:sp>
        </p:grpSp>
        <p:sp>
          <p:nvSpPr>
            <p:cNvPr id="30853" name="Freeform 58"/>
            <p:cNvSpPr>
              <a:spLocks/>
            </p:cNvSpPr>
            <p:nvPr/>
          </p:nvSpPr>
          <p:spPr bwMode="auto">
            <a:xfrm>
              <a:off x="6159500" y="2917825"/>
              <a:ext cx="327025" cy="557213"/>
            </a:xfrm>
            <a:custGeom>
              <a:avLst/>
              <a:gdLst>
                <a:gd name="T0" fmla="*/ 2147483647 w 40"/>
                <a:gd name="T1" fmla="*/ 2147483647 h 72"/>
                <a:gd name="T2" fmla="*/ 2147483647 w 40"/>
                <a:gd name="T3" fmla="*/ 2147483647 h 72"/>
                <a:gd name="T4" fmla="*/ 2147483647 w 40"/>
                <a:gd name="T5" fmla="*/ 2147483647 h 72"/>
                <a:gd name="T6" fmla="*/ 2147483647 w 40"/>
                <a:gd name="T7" fmla="*/ 2147483647 h 72"/>
                <a:gd name="T8" fmla="*/ 2147483647 w 40"/>
                <a:gd name="T9" fmla="*/ 2147483647 h 72"/>
                <a:gd name="T10" fmla="*/ 2147483647 w 40"/>
                <a:gd name="T11" fmla="*/ 2147483647 h 72"/>
                <a:gd name="T12" fmla="*/ 2147483647 w 40"/>
                <a:gd name="T13" fmla="*/ 2147483647 h 72"/>
                <a:gd name="T14" fmla="*/ 2147483647 w 40"/>
                <a:gd name="T15" fmla="*/ 2147483647 h 72"/>
                <a:gd name="T16" fmla="*/ 2147483647 w 40"/>
                <a:gd name="T17" fmla="*/ 2147483647 h 72"/>
                <a:gd name="T18" fmla="*/ 2147483647 w 40"/>
                <a:gd name="T19" fmla="*/ 2147483647 h 72"/>
                <a:gd name="T20" fmla="*/ 0 w 40"/>
                <a:gd name="T21" fmla="*/ 2147483647 h 72"/>
                <a:gd name="T22" fmla="*/ 0 w 40"/>
                <a:gd name="T23" fmla="*/ 2147483647 h 72"/>
                <a:gd name="T24" fmla="*/ 0 w 40"/>
                <a:gd name="T25" fmla="*/ 2147483647 h 72"/>
                <a:gd name="T26" fmla="*/ 0 w 40"/>
                <a:gd name="T27" fmla="*/ 2147483647 h 72"/>
                <a:gd name="T28" fmla="*/ 0 w 40"/>
                <a:gd name="T29" fmla="*/ 2147483647 h 72"/>
                <a:gd name="T30" fmla="*/ 0 w 40"/>
                <a:gd name="T31" fmla="*/ 2147483647 h 72"/>
                <a:gd name="T32" fmla="*/ 2147483647 w 40"/>
                <a:gd name="T33" fmla="*/ 2147483647 h 72"/>
                <a:gd name="T34" fmla="*/ 2147483647 w 40"/>
                <a:gd name="T35" fmla="*/ 2147483647 h 72"/>
                <a:gd name="T36" fmla="*/ 2147483647 w 40"/>
                <a:gd name="T37" fmla="*/ 2147483647 h 72"/>
                <a:gd name="T38" fmla="*/ 2147483647 w 40"/>
                <a:gd name="T39" fmla="*/ 2147483647 h 72"/>
                <a:gd name="T40" fmla="*/ 2147483647 w 40"/>
                <a:gd name="T41" fmla="*/ 2147483647 h 72"/>
                <a:gd name="T42" fmla="*/ 2147483647 w 40"/>
                <a:gd name="T43" fmla="*/ 2147483647 h 72"/>
                <a:gd name="T44" fmla="*/ 2147483647 w 40"/>
                <a:gd name="T45" fmla="*/ 2147483647 h 72"/>
                <a:gd name="T46" fmla="*/ 2147483647 w 40"/>
                <a:gd name="T47" fmla="*/ 2147483647 h 72"/>
                <a:gd name="T48" fmla="*/ 2147483647 w 40"/>
                <a:gd name="T49" fmla="*/ 2147483647 h 72"/>
                <a:gd name="T50" fmla="*/ 2147483647 w 40"/>
                <a:gd name="T51" fmla="*/ 2147483647 h 72"/>
                <a:gd name="T52" fmla="*/ 2147483647 w 40"/>
                <a:gd name="T53" fmla="*/ 2147483647 h 72"/>
                <a:gd name="T54" fmla="*/ 2147483647 w 40"/>
                <a:gd name="T55" fmla="*/ 2147483647 h 72"/>
                <a:gd name="T56" fmla="*/ 2147483647 w 40"/>
                <a:gd name="T57" fmla="*/ 2147483647 h 72"/>
                <a:gd name="T58" fmla="*/ 2147483647 w 40"/>
                <a:gd name="T59" fmla="*/ 2147483647 h 72"/>
                <a:gd name="T60" fmla="*/ 2147483647 w 40"/>
                <a:gd name="T61" fmla="*/ 2147483647 h 72"/>
                <a:gd name="T62" fmla="*/ 2147483647 w 40"/>
                <a:gd name="T63" fmla="*/ 2147483647 h 72"/>
                <a:gd name="T64" fmla="*/ 2147483647 w 40"/>
                <a:gd name="T65" fmla="*/ 2147483647 h 72"/>
                <a:gd name="T66" fmla="*/ 2147483647 w 40"/>
                <a:gd name="T67" fmla="*/ 2147483647 h 72"/>
                <a:gd name="T68" fmla="*/ 2147483647 w 40"/>
                <a:gd name="T69" fmla="*/ 2147483647 h 72"/>
                <a:gd name="T70" fmla="*/ 2147483647 w 40"/>
                <a:gd name="T71" fmla="*/ 2147483647 h 72"/>
                <a:gd name="T72" fmla="*/ 2147483647 w 40"/>
                <a:gd name="T73" fmla="*/ 2147483647 h 72"/>
                <a:gd name="T74" fmla="*/ 2147483647 w 40"/>
                <a:gd name="T75" fmla="*/ 2147483647 h 72"/>
                <a:gd name="T76" fmla="*/ 2147483647 w 40"/>
                <a:gd name="T77" fmla="*/ 2147483647 h 72"/>
                <a:gd name="T78" fmla="*/ 2147483647 w 40"/>
                <a:gd name="T79" fmla="*/ 2147483647 h 72"/>
                <a:gd name="T80" fmla="*/ 2147483647 w 40"/>
                <a:gd name="T81" fmla="*/ 2147483647 h 72"/>
                <a:gd name="T82" fmla="*/ 2147483647 w 40"/>
                <a:gd name="T83" fmla="*/ 2147483647 h 72"/>
                <a:gd name="T84" fmla="*/ 2147483647 w 40"/>
                <a:gd name="T85" fmla="*/ 2147483647 h 72"/>
                <a:gd name="T86" fmla="*/ 2147483647 w 40"/>
                <a:gd name="T87" fmla="*/ 2147483647 h 72"/>
                <a:gd name="T88" fmla="*/ 2147483647 w 40"/>
                <a:gd name="T89" fmla="*/ 2147483647 h 72"/>
                <a:gd name="T90" fmla="*/ 2147483647 w 40"/>
                <a:gd name="T91" fmla="*/ 2147483647 h 72"/>
                <a:gd name="T92" fmla="*/ 2147483647 w 40"/>
                <a:gd name="T93" fmla="*/ 2147483647 h 72"/>
                <a:gd name="T94" fmla="*/ 2147483647 w 40"/>
                <a:gd name="T95" fmla="*/ 0 h 72"/>
                <a:gd name="T96" fmla="*/ 2147483647 w 40"/>
                <a:gd name="T97" fmla="*/ 2147483647 h 72"/>
                <a:gd name="T98" fmla="*/ 2147483647 w 40"/>
                <a:gd name="T99" fmla="*/ 2147483647 h 72"/>
                <a:gd name="T100" fmla="*/ 2147483647 w 40"/>
                <a:gd name="T101" fmla="*/ 2147483647 h 72"/>
                <a:gd name="T102" fmla="*/ 2147483647 w 40"/>
                <a:gd name="T103" fmla="*/ 2147483647 h 72"/>
                <a:gd name="T104" fmla="*/ 2147483647 w 40"/>
                <a:gd name="T105" fmla="*/ 2147483647 h 72"/>
                <a:gd name="T106" fmla="*/ 2147483647 w 40"/>
                <a:gd name="T107" fmla="*/ 2147483647 h 72"/>
                <a:gd name="T108" fmla="*/ 2147483647 w 40"/>
                <a:gd name="T109" fmla="*/ 2147483647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ED4213"/>
            </a:solidFill>
            <a:ln w="12700" cmpd="sng">
              <a:solidFill>
                <a:schemeClr val="tx1"/>
              </a:solidFill>
              <a:prstDash val="solid"/>
              <a:round/>
              <a:headEnd/>
              <a:tailEnd/>
            </a:ln>
          </p:spPr>
          <p:txBody>
            <a:bodyPr/>
            <a:lstStyle/>
            <a:p>
              <a:endParaRPr lang="de-DE"/>
            </a:p>
          </p:txBody>
        </p:sp>
        <p:sp>
          <p:nvSpPr>
            <p:cNvPr id="30854" name="Freeform 59" descr="75%"/>
            <p:cNvSpPr>
              <a:spLocks/>
            </p:cNvSpPr>
            <p:nvPr/>
          </p:nvSpPr>
          <p:spPr bwMode="auto">
            <a:xfrm>
              <a:off x="6721475" y="3730625"/>
              <a:ext cx="560388" cy="409575"/>
            </a:xfrm>
            <a:custGeom>
              <a:avLst/>
              <a:gdLst>
                <a:gd name="T0" fmla="*/ 2147483647 w 69"/>
                <a:gd name="T1" fmla="*/ 2147483647 h 53"/>
                <a:gd name="T2" fmla="*/ 2147483647 w 69"/>
                <a:gd name="T3" fmla="*/ 2147483647 h 53"/>
                <a:gd name="T4" fmla="*/ 2147483647 w 69"/>
                <a:gd name="T5" fmla="*/ 2147483647 h 53"/>
                <a:gd name="T6" fmla="*/ 2147483647 w 69"/>
                <a:gd name="T7" fmla="*/ 2147483647 h 53"/>
                <a:gd name="T8" fmla="*/ 2147483647 w 69"/>
                <a:gd name="T9" fmla="*/ 2147483647 h 53"/>
                <a:gd name="T10" fmla="*/ 2147483647 w 69"/>
                <a:gd name="T11" fmla="*/ 2147483647 h 53"/>
                <a:gd name="T12" fmla="*/ 2147483647 w 69"/>
                <a:gd name="T13" fmla="*/ 2147483647 h 53"/>
                <a:gd name="T14" fmla="*/ 2147483647 w 69"/>
                <a:gd name="T15" fmla="*/ 2147483647 h 53"/>
                <a:gd name="T16" fmla="*/ 2147483647 w 69"/>
                <a:gd name="T17" fmla="*/ 2147483647 h 53"/>
                <a:gd name="T18" fmla="*/ 2147483647 w 69"/>
                <a:gd name="T19" fmla="*/ 2147483647 h 53"/>
                <a:gd name="T20" fmla="*/ 2147483647 w 69"/>
                <a:gd name="T21" fmla="*/ 2147483647 h 53"/>
                <a:gd name="T22" fmla="*/ 2147483647 w 69"/>
                <a:gd name="T23" fmla="*/ 2147483647 h 53"/>
                <a:gd name="T24" fmla="*/ 2147483647 w 69"/>
                <a:gd name="T25" fmla="*/ 2147483647 h 53"/>
                <a:gd name="T26" fmla="*/ 2147483647 w 69"/>
                <a:gd name="T27" fmla="*/ 2147483647 h 53"/>
                <a:gd name="T28" fmla="*/ 2147483647 w 69"/>
                <a:gd name="T29" fmla="*/ 2147483647 h 53"/>
                <a:gd name="T30" fmla="*/ 2147483647 w 69"/>
                <a:gd name="T31" fmla="*/ 2147483647 h 53"/>
                <a:gd name="T32" fmla="*/ 2147483647 w 69"/>
                <a:gd name="T33" fmla="*/ 2147483647 h 53"/>
                <a:gd name="T34" fmla="*/ 2147483647 w 69"/>
                <a:gd name="T35" fmla="*/ 2147483647 h 53"/>
                <a:gd name="T36" fmla="*/ 2147483647 w 69"/>
                <a:gd name="T37" fmla="*/ 2147483647 h 53"/>
                <a:gd name="T38" fmla="*/ 2147483647 w 69"/>
                <a:gd name="T39" fmla="*/ 2147483647 h 53"/>
                <a:gd name="T40" fmla="*/ 2147483647 w 69"/>
                <a:gd name="T41" fmla="*/ 2147483647 h 53"/>
                <a:gd name="T42" fmla="*/ 2147483647 w 69"/>
                <a:gd name="T43" fmla="*/ 2147483647 h 53"/>
                <a:gd name="T44" fmla="*/ 2147483647 w 69"/>
                <a:gd name="T45" fmla="*/ 2147483647 h 53"/>
                <a:gd name="T46" fmla="*/ 2147483647 w 69"/>
                <a:gd name="T47" fmla="*/ 2147483647 h 53"/>
                <a:gd name="T48" fmla="*/ 2147483647 w 69"/>
                <a:gd name="T49" fmla="*/ 2147483647 h 53"/>
                <a:gd name="T50" fmla="*/ 2147483647 w 69"/>
                <a:gd name="T51" fmla="*/ 2147483647 h 53"/>
                <a:gd name="T52" fmla="*/ 2147483647 w 69"/>
                <a:gd name="T53" fmla="*/ 2147483647 h 53"/>
                <a:gd name="T54" fmla="*/ 2147483647 w 69"/>
                <a:gd name="T55" fmla="*/ 2147483647 h 53"/>
                <a:gd name="T56" fmla="*/ 2147483647 w 69"/>
                <a:gd name="T57" fmla="*/ 2147483647 h 53"/>
                <a:gd name="T58" fmla="*/ 2147483647 w 69"/>
                <a:gd name="T59" fmla="*/ 2147483647 h 53"/>
                <a:gd name="T60" fmla="*/ 2147483647 w 69"/>
                <a:gd name="T61" fmla="*/ 2147483647 h 53"/>
                <a:gd name="T62" fmla="*/ 2147483647 w 69"/>
                <a:gd name="T63" fmla="*/ 2147483647 h 53"/>
                <a:gd name="T64" fmla="*/ 2147483647 w 69"/>
                <a:gd name="T65" fmla="*/ 2147483647 h 53"/>
                <a:gd name="T66" fmla="*/ 2147483647 w 69"/>
                <a:gd name="T67" fmla="*/ 2147483647 h 53"/>
                <a:gd name="T68" fmla="*/ 2147483647 w 69"/>
                <a:gd name="T69" fmla="*/ 2147483647 h 53"/>
                <a:gd name="T70" fmla="*/ 2147483647 w 69"/>
                <a:gd name="T71" fmla="*/ 2147483647 h 53"/>
                <a:gd name="T72" fmla="*/ 2147483647 w 69"/>
                <a:gd name="T73" fmla="*/ 2147483647 h 53"/>
                <a:gd name="T74" fmla="*/ 2147483647 w 69"/>
                <a:gd name="T75" fmla="*/ 2147483647 h 53"/>
                <a:gd name="T76" fmla="*/ 2147483647 w 69"/>
                <a:gd name="T77" fmla="*/ 2147483647 h 53"/>
                <a:gd name="T78" fmla="*/ 2147483647 w 69"/>
                <a:gd name="T79" fmla="*/ 2147483647 h 53"/>
                <a:gd name="T80" fmla="*/ 2147483647 w 69"/>
                <a:gd name="T81" fmla="*/ 2147483647 h 53"/>
                <a:gd name="T82" fmla="*/ 2147483647 w 69"/>
                <a:gd name="T83" fmla="*/ 2147483647 h 53"/>
                <a:gd name="T84" fmla="*/ 2147483647 w 69"/>
                <a:gd name="T85" fmla="*/ 2147483647 h 53"/>
                <a:gd name="T86" fmla="*/ 2147483647 w 69"/>
                <a:gd name="T87" fmla="*/ 2147483647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pattFill prst="pct20">
              <a:fgClr>
                <a:schemeClr val="tx2"/>
              </a:fgClr>
              <a:bgClr>
                <a:srgbClr val="AA1202"/>
              </a:bgClr>
            </a:pattFill>
            <a:ln w="9525">
              <a:solidFill>
                <a:schemeClr val="tx1"/>
              </a:solidFill>
              <a:miter lim="800000"/>
              <a:headEnd/>
              <a:tailEnd/>
            </a:ln>
          </p:spPr>
          <p:txBody>
            <a:bodyPr wrap="none" anchor="ctr"/>
            <a:lstStyle/>
            <a:p>
              <a:endParaRPr lang="de-DE"/>
            </a:p>
          </p:txBody>
        </p:sp>
        <p:sp>
          <p:nvSpPr>
            <p:cNvPr id="30855" name="Freeform 60"/>
            <p:cNvSpPr>
              <a:spLocks/>
            </p:cNvSpPr>
            <p:nvPr/>
          </p:nvSpPr>
          <p:spPr bwMode="auto">
            <a:xfrm>
              <a:off x="6467475" y="3784600"/>
              <a:ext cx="596900" cy="596900"/>
            </a:xfrm>
            <a:custGeom>
              <a:avLst/>
              <a:gdLst>
                <a:gd name="T0" fmla="*/ 2147483647 w 73"/>
                <a:gd name="T1" fmla="*/ 2147483647 h 77"/>
                <a:gd name="T2" fmla="*/ 2147483647 w 73"/>
                <a:gd name="T3" fmla="*/ 2147483647 h 77"/>
                <a:gd name="T4" fmla="*/ 2147483647 w 73"/>
                <a:gd name="T5" fmla="*/ 2147483647 h 77"/>
                <a:gd name="T6" fmla="*/ 2147483647 w 73"/>
                <a:gd name="T7" fmla="*/ 2147483647 h 77"/>
                <a:gd name="T8" fmla="*/ 2147483647 w 73"/>
                <a:gd name="T9" fmla="*/ 2147483647 h 77"/>
                <a:gd name="T10" fmla="*/ 2147483647 w 73"/>
                <a:gd name="T11" fmla="*/ 2147483647 h 77"/>
                <a:gd name="T12" fmla="*/ 2147483647 w 73"/>
                <a:gd name="T13" fmla="*/ 2147483647 h 77"/>
                <a:gd name="T14" fmla="*/ 2147483647 w 73"/>
                <a:gd name="T15" fmla="*/ 2147483647 h 77"/>
                <a:gd name="T16" fmla="*/ 2147483647 w 73"/>
                <a:gd name="T17" fmla="*/ 2147483647 h 77"/>
                <a:gd name="T18" fmla="*/ 2147483647 w 73"/>
                <a:gd name="T19" fmla="*/ 2147483647 h 77"/>
                <a:gd name="T20" fmla="*/ 2147483647 w 73"/>
                <a:gd name="T21" fmla="*/ 2147483647 h 77"/>
                <a:gd name="T22" fmla="*/ 2147483647 w 73"/>
                <a:gd name="T23" fmla="*/ 2147483647 h 77"/>
                <a:gd name="T24" fmla="*/ 2147483647 w 73"/>
                <a:gd name="T25" fmla="*/ 2147483647 h 77"/>
                <a:gd name="T26" fmla="*/ 2147483647 w 73"/>
                <a:gd name="T27" fmla="*/ 2147483647 h 77"/>
                <a:gd name="T28" fmla="*/ 2147483647 w 73"/>
                <a:gd name="T29" fmla="*/ 2147483647 h 77"/>
                <a:gd name="T30" fmla="*/ 2147483647 w 73"/>
                <a:gd name="T31" fmla="*/ 2147483647 h 77"/>
                <a:gd name="T32" fmla="*/ 2147483647 w 73"/>
                <a:gd name="T33" fmla="*/ 2147483647 h 77"/>
                <a:gd name="T34" fmla="*/ 2147483647 w 73"/>
                <a:gd name="T35" fmla="*/ 2147483647 h 77"/>
                <a:gd name="T36" fmla="*/ 2147483647 w 73"/>
                <a:gd name="T37" fmla="*/ 2147483647 h 77"/>
                <a:gd name="T38" fmla="*/ 2147483647 w 73"/>
                <a:gd name="T39" fmla="*/ 2147483647 h 77"/>
                <a:gd name="T40" fmla="*/ 2147483647 w 73"/>
                <a:gd name="T41" fmla="*/ 2147483647 h 77"/>
                <a:gd name="T42" fmla="*/ 2147483647 w 73"/>
                <a:gd name="T43" fmla="*/ 2147483647 h 77"/>
                <a:gd name="T44" fmla="*/ 2147483647 w 73"/>
                <a:gd name="T45" fmla="*/ 2147483647 h 77"/>
                <a:gd name="T46" fmla="*/ 2147483647 w 73"/>
                <a:gd name="T47" fmla="*/ 2147483647 h 77"/>
                <a:gd name="T48" fmla="*/ 2147483647 w 73"/>
                <a:gd name="T49" fmla="*/ 2147483647 h 77"/>
                <a:gd name="T50" fmla="*/ 2147483647 w 73"/>
                <a:gd name="T51" fmla="*/ 2147483647 h 77"/>
                <a:gd name="T52" fmla="*/ 2147483647 w 73"/>
                <a:gd name="T53" fmla="*/ 2147483647 h 77"/>
                <a:gd name="T54" fmla="*/ 2147483647 w 73"/>
                <a:gd name="T55" fmla="*/ 2147483647 h 77"/>
                <a:gd name="T56" fmla="*/ 2147483647 w 73"/>
                <a:gd name="T57" fmla="*/ 2147483647 h 77"/>
                <a:gd name="T58" fmla="*/ 2147483647 w 73"/>
                <a:gd name="T59" fmla="*/ 2147483647 h 77"/>
                <a:gd name="T60" fmla="*/ 2147483647 w 73"/>
                <a:gd name="T61" fmla="*/ 2147483647 h 77"/>
                <a:gd name="T62" fmla="*/ 2147483647 w 73"/>
                <a:gd name="T63" fmla="*/ 2147483647 h 77"/>
                <a:gd name="T64" fmla="*/ 2147483647 w 73"/>
                <a:gd name="T65" fmla="*/ 2147483647 h 77"/>
                <a:gd name="T66" fmla="*/ 2147483647 w 73"/>
                <a:gd name="T67" fmla="*/ 2147483647 h 77"/>
                <a:gd name="T68" fmla="*/ 2147483647 w 73"/>
                <a:gd name="T69" fmla="*/ 2147483647 h 77"/>
                <a:gd name="T70" fmla="*/ 2147483647 w 73"/>
                <a:gd name="T71" fmla="*/ 2147483647 h 77"/>
                <a:gd name="T72" fmla="*/ 2147483647 w 73"/>
                <a:gd name="T73" fmla="*/ 2147483647 h 77"/>
                <a:gd name="T74" fmla="*/ 2147483647 w 73"/>
                <a:gd name="T75" fmla="*/ 2147483647 h 77"/>
                <a:gd name="T76" fmla="*/ 2147483647 w 73"/>
                <a:gd name="T77" fmla="*/ 2147483647 h 77"/>
                <a:gd name="T78" fmla="*/ 2147483647 w 73"/>
                <a:gd name="T79" fmla="*/ 0 h 77"/>
                <a:gd name="T80" fmla="*/ 0 w 73"/>
                <a:gd name="T81" fmla="*/ 2147483647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ED4213"/>
            </a:solidFill>
            <a:ln w="12700" cmpd="sng">
              <a:solidFill>
                <a:schemeClr val="tx1"/>
              </a:solidFill>
              <a:prstDash val="solid"/>
              <a:round/>
              <a:headEnd/>
              <a:tailEnd/>
            </a:ln>
          </p:spPr>
          <p:txBody>
            <a:bodyPr/>
            <a:lstStyle/>
            <a:p>
              <a:endParaRPr lang="de-DE"/>
            </a:p>
          </p:txBody>
        </p:sp>
        <p:sp>
          <p:nvSpPr>
            <p:cNvPr id="30856" name="Freeform 61"/>
            <p:cNvSpPr>
              <a:spLocks/>
            </p:cNvSpPr>
            <p:nvPr/>
          </p:nvSpPr>
          <p:spPr bwMode="auto">
            <a:xfrm>
              <a:off x="7029450" y="3041650"/>
              <a:ext cx="506413" cy="223838"/>
            </a:xfrm>
            <a:custGeom>
              <a:avLst/>
              <a:gdLst>
                <a:gd name="T0" fmla="*/ 2147483647 w 62"/>
                <a:gd name="T1" fmla="*/ 2147483647 h 29"/>
                <a:gd name="T2" fmla="*/ 2147483647 w 62"/>
                <a:gd name="T3" fmla="*/ 2147483647 h 29"/>
                <a:gd name="T4" fmla="*/ 2147483647 w 62"/>
                <a:gd name="T5" fmla="*/ 2147483647 h 29"/>
                <a:gd name="T6" fmla="*/ 2147483647 w 62"/>
                <a:gd name="T7" fmla="*/ 2147483647 h 29"/>
                <a:gd name="T8" fmla="*/ 2147483647 w 62"/>
                <a:gd name="T9" fmla="*/ 2147483647 h 29"/>
                <a:gd name="T10" fmla="*/ 2147483647 w 62"/>
                <a:gd name="T11" fmla="*/ 2147483647 h 29"/>
                <a:gd name="T12" fmla="*/ 2147483647 w 62"/>
                <a:gd name="T13" fmla="*/ 2147483647 h 29"/>
                <a:gd name="T14" fmla="*/ 2147483647 w 62"/>
                <a:gd name="T15" fmla="*/ 2147483647 h 29"/>
                <a:gd name="T16" fmla="*/ 2147483647 w 62"/>
                <a:gd name="T17" fmla="*/ 2147483647 h 29"/>
                <a:gd name="T18" fmla="*/ 2147483647 w 62"/>
                <a:gd name="T19" fmla="*/ 2147483647 h 29"/>
                <a:gd name="T20" fmla="*/ 2147483647 w 62"/>
                <a:gd name="T21" fmla="*/ 2147483647 h 29"/>
                <a:gd name="T22" fmla="*/ 2147483647 w 62"/>
                <a:gd name="T23" fmla="*/ 2147483647 h 29"/>
                <a:gd name="T24" fmla="*/ 2147483647 w 62"/>
                <a:gd name="T25" fmla="*/ 2147483647 h 29"/>
                <a:gd name="T26" fmla="*/ 2147483647 w 62"/>
                <a:gd name="T27" fmla="*/ 2147483647 h 29"/>
                <a:gd name="T28" fmla="*/ 2147483647 w 62"/>
                <a:gd name="T29" fmla="*/ 2147483647 h 29"/>
                <a:gd name="T30" fmla="*/ 2147483647 w 62"/>
                <a:gd name="T31" fmla="*/ 2147483647 h 29"/>
                <a:gd name="T32" fmla="*/ 2147483647 w 62"/>
                <a:gd name="T33" fmla="*/ 2147483647 h 29"/>
                <a:gd name="T34" fmla="*/ 2147483647 w 62"/>
                <a:gd name="T35" fmla="*/ 2147483647 h 29"/>
                <a:gd name="T36" fmla="*/ 2147483647 w 62"/>
                <a:gd name="T37" fmla="*/ 2147483647 h 29"/>
                <a:gd name="T38" fmla="*/ 2147483647 w 62"/>
                <a:gd name="T39" fmla="*/ 2147483647 h 29"/>
                <a:gd name="T40" fmla="*/ 2147483647 w 62"/>
                <a:gd name="T41" fmla="*/ 2147483647 h 29"/>
                <a:gd name="T42" fmla="*/ 2147483647 w 62"/>
                <a:gd name="T43" fmla="*/ 2147483647 h 29"/>
                <a:gd name="T44" fmla="*/ 2147483647 w 62"/>
                <a:gd name="T45" fmla="*/ 2147483647 h 29"/>
                <a:gd name="T46" fmla="*/ 2147483647 w 62"/>
                <a:gd name="T47" fmla="*/ 2147483647 h 29"/>
                <a:gd name="T48" fmla="*/ 2147483647 w 62"/>
                <a:gd name="T49" fmla="*/ 2147483647 h 29"/>
                <a:gd name="T50" fmla="*/ 2147483647 w 62"/>
                <a:gd name="T51" fmla="*/ 2147483647 h 29"/>
                <a:gd name="T52" fmla="*/ 2147483647 w 62"/>
                <a:gd name="T53" fmla="*/ 2147483647 h 29"/>
                <a:gd name="T54" fmla="*/ 2147483647 w 62"/>
                <a:gd name="T55" fmla="*/ 2147483647 h 29"/>
                <a:gd name="T56" fmla="*/ 2147483647 w 62"/>
                <a:gd name="T57" fmla="*/ 2147483647 h 29"/>
                <a:gd name="T58" fmla="*/ 2147483647 w 62"/>
                <a:gd name="T59" fmla="*/ 2147483647 h 29"/>
                <a:gd name="T60" fmla="*/ 2147483647 w 62"/>
                <a:gd name="T61" fmla="*/ 2147483647 h 29"/>
                <a:gd name="T62" fmla="*/ 2147483647 w 62"/>
                <a:gd name="T63" fmla="*/ 2147483647 h 29"/>
                <a:gd name="T64" fmla="*/ 2147483647 w 62"/>
                <a:gd name="T65" fmla="*/ 2147483647 h 29"/>
                <a:gd name="T66" fmla="*/ 2147483647 w 62"/>
                <a:gd name="T67" fmla="*/ 2147483647 h 29"/>
                <a:gd name="T68" fmla="*/ 2147483647 w 62"/>
                <a:gd name="T69" fmla="*/ 2147483647 h 29"/>
                <a:gd name="T70" fmla="*/ 2147483647 w 62"/>
                <a:gd name="T71" fmla="*/ 2147483647 h 29"/>
                <a:gd name="T72" fmla="*/ 2147483647 w 62"/>
                <a:gd name="T73" fmla="*/ 2147483647 h 29"/>
                <a:gd name="T74" fmla="*/ 2147483647 w 62"/>
                <a:gd name="T75" fmla="*/ 2147483647 h 29"/>
                <a:gd name="T76" fmla="*/ 2147483647 w 62"/>
                <a:gd name="T77" fmla="*/ 2147483647 h 29"/>
                <a:gd name="T78" fmla="*/ 2147483647 w 62"/>
                <a:gd name="T79" fmla="*/ 2147483647 h 29"/>
                <a:gd name="T80" fmla="*/ 2147483647 w 62"/>
                <a:gd name="T81" fmla="*/ 2147483647 h 29"/>
                <a:gd name="T82" fmla="*/ 2147483647 w 62"/>
                <a:gd name="T83" fmla="*/ 2147483647 h 29"/>
                <a:gd name="T84" fmla="*/ 2147483647 w 62"/>
                <a:gd name="T85" fmla="*/ 2147483647 h 29"/>
                <a:gd name="T86" fmla="*/ 2147483647 w 62"/>
                <a:gd name="T87" fmla="*/ 2147483647 h 29"/>
                <a:gd name="T88" fmla="*/ 2147483647 w 62"/>
                <a:gd name="T89" fmla="*/ 2147483647 h 29"/>
                <a:gd name="T90" fmla="*/ 2147483647 w 62"/>
                <a:gd name="T91" fmla="*/ 2147483647 h 29"/>
                <a:gd name="T92" fmla="*/ 2147483647 w 62"/>
                <a:gd name="T93" fmla="*/ 2147483647 h 29"/>
                <a:gd name="T94" fmla="*/ 2147483647 w 62"/>
                <a:gd name="T95" fmla="*/ 2147483647 h 29"/>
                <a:gd name="T96" fmla="*/ 2147483647 w 62"/>
                <a:gd name="T97" fmla="*/ 2147483647 h 29"/>
                <a:gd name="T98" fmla="*/ 2147483647 w 62"/>
                <a:gd name="T99" fmla="*/ 2147483647 h 29"/>
                <a:gd name="T100" fmla="*/ 2147483647 w 62"/>
                <a:gd name="T101" fmla="*/ 2147483647 h 29"/>
                <a:gd name="T102" fmla="*/ 2147483647 w 62"/>
                <a:gd name="T103" fmla="*/ 2147483647 h 29"/>
                <a:gd name="T104" fmla="*/ 2147483647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rgbClr val="ED4213"/>
            </a:solidFill>
            <a:ln w="12700" cmpd="sng">
              <a:solidFill>
                <a:schemeClr val="tx1"/>
              </a:solidFill>
              <a:prstDash val="solid"/>
              <a:round/>
              <a:headEnd/>
              <a:tailEnd/>
            </a:ln>
          </p:spPr>
          <p:txBody>
            <a:bodyPr/>
            <a:lstStyle/>
            <a:p>
              <a:endParaRPr lang="de-DE"/>
            </a:p>
          </p:txBody>
        </p:sp>
        <p:sp>
          <p:nvSpPr>
            <p:cNvPr id="30857" name="Freeform 62"/>
            <p:cNvSpPr>
              <a:spLocks/>
            </p:cNvSpPr>
            <p:nvPr/>
          </p:nvSpPr>
          <p:spPr bwMode="auto">
            <a:xfrm>
              <a:off x="7413625" y="3017838"/>
              <a:ext cx="122238" cy="185737"/>
            </a:xfrm>
            <a:custGeom>
              <a:avLst/>
              <a:gdLst>
                <a:gd name="T0" fmla="*/ 2147483647 w 15"/>
                <a:gd name="T1" fmla="*/ 2147483647 h 24"/>
                <a:gd name="T2" fmla="*/ 2147483647 w 15"/>
                <a:gd name="T3" fmla="*/ 2147483647 h 24"/>
                <a:gd name="T4" fmla="*/ 2147483647 w 15"/>
                <a:gd name="T5" fmla="*/ 2147483647 h 24"/>
                <a:gd name="T6" fmla="*/ 2147483647 w 15"/>
                <a:gd name="T7" fmla="*/ 2147483647 h 24"/>
                <a:gd name="T8" fmla="*/ 2147483647 w 15"/>
                <a:gd name="T9" fmla="*/ 2147483647 h 24"/>
                <a:gd name="T10" fmla="*/ 2147483647 w 15"/>
                <a:gd name="T11" fmla="*/ 2147483647 h 24"/>
                <a:gd name="T12" fmla="*/ 2147483647 w 15"/>
                <a:gd name="T13" fmla="*/ 2147483647 h 24"/>
                <a:gd name="T14" fmla="*/ 2147483647 w 15"/>
                <a:gd name="T15" fmla="*/ 2147483647 h 24"/>
                <a:gd name="T16" fmla="*/ 2147483647 w 15"/>
                <a:gd name="T17" fmla="*/ 2147483647 h 24"/>
                <a:gd name="T18" fmla="*/ 2147483647 w 15"/>
                <a:gd name="T19" fmla="*/ 2147483647 h 24"/>
                <a:gd name="T20" fmla="*/ 2147483647 w 15"/>
                <a:gd name="T21" fmla="*/ 2147483647 h 24"/>
                <a:gd name="T22" fmla="*/ 2147483647 w 15"/>
                <a:gd name="T23" fmla="*/ 2147483647 h 24"/>
                <a:gd name="T24" fmla="*/ 2147483647 w 15"/>
                <a:gd name="T25" fmla="*/ 2147483647 h 24"/>
                <a:gd name="T26" fmla="*/ 2147483647 w 15"/>
                <a:gd name="T27" fmla="*/ 2147483647 h 24"/>
                <a:gd name="T28" fmla="*/ 2147483647 w 15"/>
                <a:gd name="T29" fmla="*/ 0 h 24"/>
                <a:gd name="T30" fmla="*/ 2147483647 w 15"/>
                <a:gd name="T31" fmla="*/ 0 h 24"/>
                <a:gd name="T32" fmla="*/ 2147483647 w 15"/>
                <a:gd name="T33" fmla="*/ 0 h 24"/>
                <a:gd name="T34" fmla="*/ 2147483647 w 15"/>
                <a:gd name="T35" fmla="*/ 2147483647 h 24"/>
                <a:gd name="T36" fmla="*/ 2147483647 w 15"/>
                <a:gd name="T37" fmla="*/ 2147483647 h 24"/>
                <a:gd name="T38" fmla="*/ 2147483647 w 15"/>
                <a:gd name="T39" fmla="*/ 2147483647 h 24"/>
                <a:gd name="T40" fmla="*/ 0 w 15"/>
                <a:gd name="T41" fmla="*/ 2147483647 h 24"/>
                <a:gd name="T42" fmla="*/ 2147483647 w 15"/>
                <a:gd name="T43" fmla="*/ 2147483647 h 24"/>
                <a:gd name="T44" fmla="*/ 2147483647 w 15"/>
                <a:gd name="T45" fmla="*/ 2147483647 h 24"/>
                <a:gd name="T46" fmla="*/ 2147483647 w 15"/>
                <a:gd name="T47" fmla="*/ 2147483647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rgbClr val="ED4213"/>
            </a:solidFill>
            <a:ln w="12700" cmpd="sng">
              <a:solidFill>
                <a:schemeClr val="tx1"/>
              </a:solidFill>
              <a:prstDash val="solid"/>
              <a:round/>
              <a:headEnd/>
              <a:tailEnd/>
            </a:ln>
          </p:spPr>
          <p:txBody>
            <a:bodyPr/>
            <a:lstStyle/>
            <a:p>
              <a:endParaRPr lang="de-DE"/>
            </a:p>
          </p:txBody>
        </p:sp>
        <p:sp>
          <p:nvSpPr>
            <p:cNvPr id="30858" name="Freeform 63"/>
            <p:cNvSpPr>
              <a:spLocks/>
            </p:cNvSpPr>
            <p:nvPr/>
          </p:nvSpPr>
          <p:spPr bwMode="auto">
            <a:xfrm>
              <a:off x="7445375" y="2801938"/>
              <a:ext cx="153988" cy="325437"/>
            </a:xfrm>
            <a:custGeom>
              <a:avLst/>
              <a:gdLst>
                <a:gd name="T0" fmla="*/ 0 w 19"/>
                <a:gd name="T1" fmla="*/ 2147483647 h 42"/>
                <a:gd name="T2" fmla="*/ 0 w 19"/>
                <a:gd name="T3" fmla="*/ 2147483647 h 42"/>
                <a:gd name="T4" fmla="*/ 2147483647 w 19"/>
                <a:gd name="T5" fmla="*/ 2147483647 h 42"/>
                <a:gd name="T6" fmla="*/ 2147483647 w 19"/>
                <a:gd name="T7" fmla="*/ 2147483647 h 42"/>
                <a:gd name="T8" fmla="*/ 2147483647 w 19"/>
                <a:gd name="T9" fmla="*/ 2147483647 h 42"/>
                <a:gd name="T10" fmla="*/ 2147483647 w 19"/>
                <a:gd name="T11" fmla="*/ 2147483647 h 42"/>
                <a:gd name="T12" fmla="*/ 2147483647 w 19"/>
                <a:gd name="T13" fmla="*/ 2147483647 h 42"/>
                <a:gd name="T14" fmla="*/ 2147483647 w 19"/>
                <a:gd name="T15" fmla="*/ 2147483647 h 42"/>
                <a:gd name="T16" fmla="*/ 2147483647 w 19"/>
                <a:gd name="T17" fmla="*/ 2147483647 h 42"/>
                <a:gd name="T18" fmla="*/ 2147483647 w 19"/>
                <a:gd name="T19" fmla="*/ 2147483647 h 42"/>
                <a:gd name="T20" fmla="*/ 2147483647 w 19"/>
                <a:gd name="T21" fmla="*/ 2147483647 h 42"/>
                <a:gd name="T22" fmla="*/ 2147483647 w 19"/>
                <a:gd name="T23" fmla="*/ 2147483647 h 42"/>
                <a:gd name="T24" fmla="*/ 2147483647 w 19"/>
                <a:gd name="T25" fmla="*/ 2147483647 h 42"/>
                <a:gd name="T26" fmla="*/ 2147483647 w 19"/>
                <a:gd name="T27" fmla="*/ 2147483647 h 42"/>
                <a:gd name="T28" fmla="*/ 2147483647 w 19"/>
                <a:gd name="T29" fmla="*/ 2147483647 h 42"/>
                <a:gd name="T30" fmla="*/ 2147483647 w 19"/>
                <a:gd name="T31" fmla="*/ 2147483647 h 42"/>
                <a:gd name="T32" fmla="*/ 2147483647 w 19"/>
                <a:gd name="T33" fmla="*/ 2147483647 h 42"/>
                <a:gd name="T34" fmla="*/ 2147483647 w 19"/>
                <a:gd name="T35" fmla="*/ 2147483647 h 42"/>
                <a:gd name="T36" fmla="*/ 2147483647 w 19"/>
                <a:gd name="T37" fmla="*/ 2147483647 h 42"/>
                <a:gd name="T38" fmla="*/ 2147483647 w 19"/>
                <a:gd name="T39" fmla="*/ 2147483647 h 42"/>
                <a:gd name="T40" fmla="*/ 2147483647 w 19"/>
                <a:gd name="T41" fmla="*/ 0 h 42"/>
                <a:gd name="T42" fmla="*/ 2147483647 w 19"/>
                <a:gd name="T43" fmla="*/ 2147483647 h 42"/>
                <a:gd name="T44" fmla="*/ 2147483647 w 19"/>
                <a:gd name="T45" fmla="*/ 2147483647 h 42"/>
                <a:gd name="T46" fmla="*/ 0 w 19"/>
                <a:gd name="T47" fmla="*/ 2147483647 h 42"/>
                <a:gd name="T48" fmla="*/ 2147483647 w 19"/>
                <a:gd name="T49" fmla="*/ 2147483647 h 42"/>
                <a:gd name="T50" fmla="*/ 2147483647 w 19"/>
                <a:gd name="T51" fmla="*/ 2147483647 h 42"/>
                <a:gd name="T52" fmla="*/ 2147483647 w 19"/>
                <a:gd name="T53" fmla="*/ 2147483647 h 42"/>
                <a:gd name="T54" fmla="*/ 2147483647 w 19"/>
                <a:gd name="T55" fmla="*/ 2147483647 h 42"/>
                <a:gd name="T56" fmla="*/ 2147483647 w 19"/>
                <a:gd name="T57" fmla="*/ 2147483647 h 42"/>
                <a:gd name="T58" fmla="*/ 2147483647 w 19"/>
                <a:gd name="T59" fmla="*/ 2147483647 h 42"/>
                <a:gd name="T60" fmla="*/ 2147483647 w 19"/>
                <a:gd name="T61" fmla="*/ 2147483647 h 42"/>
                <a:gd name="T62" fmla="*/ 2147483647 w 19"/>
                <a:gd name="T63" fmla="*/ 2147483647 h 42"/>
                <a:gd name="T64" fmla="*/ 2147483647 w 19"/>
                <a:gd name="T65" fmla="*/ 214748364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59" name="Freeform 64"/>
            <p:cNvSpPr>
              <a:spLocks/>
            </p:cNvSpPr>
            <p:nvPr/>
          </p:nvSpPr>
          <p:spPr bwMode="auto">
            <a:xfrm>
              <a:off x="7583488" y="2654300"/>
              <a:ext cx="187325" cy="169863"/>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0 h 22"/>
                <a:gd name="T12" fmla="*/ 2147483647 w 23"/>
                <a:gd name="T13" fmla="*/ 2147483647 h 22"/>
                <a:gd name="T14" fmla="*/ 2147483647 w 23"/>
                <a:gd name="T15" fmla="*/ 2147483647 h 22"/>
                <a:gd name="T16" fmla="*/ 2147483647 w 23"/>
                <a:gd name="T17" fmla="*/ 2147483647 h 22"/>
                <a:gd name="T18" fmla="*/ 2147483647 w 23"/>
                <a:gd name="T19" fmla="*/ 2147483647 h 22"/>
                <a:gd name="T20" fmla="*/ 2147483647 w 23"/>
                <a:gd name="T21" fmla="*/ 2147483647 h 22"/>
                <a:gd name="T22" fmla="*/ 2147483647 w 23"/>
                <a:gd name="T23" fmla="*/ 2147483647 h 22"/>
                <a:gd name="T24" fmla="*/ 2147483647 w 23"/>
                <a:gd name="T25" fmla="*/ 2147483647 h 22"/>
                <a:gd name="T26" fmla="*/ 2147483647 w 23"/>
                <a:gd name="T27" fmla="*/ 2147483647 h 22"/>
                <a:gd name="T28" fmla="*/ 2147483647 w 23"/>
                <a:gd name="T29" fmla="*/ 2147483647 h 22"/>
                <a:gd name="T30" fmla="*/ 2147483647 w 23"/>
                <a:gd name="T31" fmla="*/ 2147483647 h 22"/>
                <a:gd name="T32" fmla="*/ 2147483647 w 23"/>
                <a:gd name="T33" fmla="*/ 2147483647 h 22"/>
                <a:gd name="T34" fmla="*/ 2147483647 w 23"/>
                <a:gd name="T35" fmla="*/ 2147483647 h 22"/>
                <a:gd name="T36" fmla="*/ 2147483647 w 23"/>
                <a:gd name="T37" fmla="*/ 2147483647 h 22"/>
                <a:gd name="T38" fmla="*/ 2147483647 w 23"/>
                <a:gd name="T39" fmla="*/ 2147483647 h 22"/>
                <a:gd name="T40" fmla="*/ 2147483647 w 23"/>
                <a:gd name="T41" fmla="*/ 2147483647 h 22"/>
                <a:gd name="T42" fmla="*/ 2147483647 w 23"/>
                <a:gd name="T43" fmla="*/ 2147483647 h 22"/>
                <a:gd name="T44" fmla="*/ 2147483647 w 23"/>
                <a:gd name="T45" fmla="*/ 2147483647 h 22"/>
                <a:gd name="T46" fmla="*/ 0 w 23"/>
                <a:gd name="T47" fmla="*/ 2147483647 h 22"/>
                <a:gd name="T48" fmla="*/ 2147483647 w 23"/>
                <a:gd name="T49" fmla="*/ 2147483647 h 22"/>
                <a:gd name="T50" fmla="*/ 2147483647 w 23"/>
                <a:gd name="T51" fmla="*/ 2147483647 h 22"/>
                <a:gd name="T52" fmla="*/ 2147483647 w 23"/>
                <a:gd name="T53" fmla="*/ 2147483647 h 22"/>
                <a:gd name="T54" fmla="*/ 0 w 23"/>
                <a:gd name="T55" fmla="*/ 2147483647 h 22"/>
                <a:gd name="T56" fmla="*/ 0 w 23"/>
                <a:gd name="T57" fmla="*/ 2147483647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60" name="Freeform 65"/>
            <p:cNvSpPr>
              <a:spLocks/>
            </p:cNvSpPr>
            <p:nvPr/>
          </p:nvSpPr>
          <p:spPr bwMode="auto">
            <a:xfrm>
              <a:off x="7575550" y="2522538"/>
              <a:ext cx="368300" cy="177800"/>
            </a:xfrm>
            <a:custGeom>
              <a:avLst/>
              <a:gdLst>
                <a:gd name="T0" fmla="*/ 2147483647 w 45"/>
                <a:gd name="T1" fmla="*/ 2147483647 h 23"/>
                <a:gd name="T2" fmla="*/ 2147483647 w 45"/>
                <a:gd name="T3" fmla="*/ 2147483647 h 23"/>
                <a:gd name="T4" fmla="*/ 2147483647 w 45"/>
                <a:gd name="T5" fmla="*/ 2147483647 h 23"/>
                <a:gd name="T6" fmla="*/ 2147483647 w 45"/>
                <a:gd name="T7" fmla="*/ 2147483647 h 23"/>
                <a:gd name="T8" fmla="*/ 2147483647 w 45"/>
                <a:gd name="T9" fmla="*/ 0 h 23"/>
                <a:gd name="T10" fmla="*/ 2147483647 w 45"/>
                <a:gd name="T11" fmla="*/ 0 h 23"/>
                <a:gd name="T12" fmla="*/ 2147483647 w 45"/>
                <a:gd name="T13" fmla="*/ 2147483647 h 23"/>
                <a:gd name="T14" fmla="*/ 2147483647 w 45"/>
                <a:gd name="T15" fmla="*/ 2147483647 h 23"/>
                <a:gd name="T16" fmla="*/ 2147483647 w 45"/>
                <a:gd name="T17" fmla="*/ 2147483647 h 23"/>
                <a:gd name="T18" fmla="*/ 2147483647 w 45"/>
                <a:gd name="T19" fmla="*/ 2147483647 h 23"/>
                <a:gd name="T20" fmla="*/ 2147483647 w 45"/>
                <a:gd name="T21" fmla="*/ 2147483647 h 23"/>
                <a:gd name="T22" fmla="*/ 2147483647 w 45"/>
                <a:gd name="T23" fmla="*/ 2147483647 h 23"/>
                <a:gd name="T24" fmla="*/ 2147483647 w 45"/>
                <a:gd name="T25" fmla="*/ 2147483647 h 23"/>
                <a:gd name="T26" fmla="*/ 2147483647 w 45"/>
                <a:gd name="T27" fmla="*/ 2147483647 h 23"/>
                <a:gd name="T28" fmla="*/ 2147483647 w 45"/>
                <a:gd name="T29" fmla="*/ 2147483647 h 23"/>
                <a:gd name="T30" fmla="*/ 2147483647 w 45"/>
                <a:gd name="T31" fmla="*/ 2147483647 h 23"/>
                <a:gd name="T32" fmla="*/ 2147483647 w 45"/>
                <a:gd name="T33" fmla="*/ 2147483647 h 23"/>
                <a:gd name="T34" fmla="*/ 2147483647 w 45"/>
                <a:gd name="T35" fmla="*/ 2147483647 h 23"/>
                <a:gd name="T36" fmla="*/ 2147483647 w 45"/>
                <a:gd name="T37" fmla="*/ 2147483647 h 23"/>
                <a:gd name="T38" fmla="*/ 2147483647 w 45"/>
                <a:gd name="T39" fmla="*/ 2147483647 h 23"/>
                <a:gd name="T40" fmla="*/ 2147483647 w 45"/>
                <a:gd name="T41" fmla="*/ 2147483647 h 23"/>
                <a:gd name="T42" fmla="*/ 2147483647 w 45"/>
                <a:gd name="T43" fmla="*/ 2147483647 h 23"/>
                <a:gd name="T44" fmla="*/ 2147483647 w 45"/>
                <a:gd name="T45" fmla="*/ 2147483647 h 23"/>
                <a:gd name="T46" fmla="*/ 2147483647 w 45"/>
                <a:gd name="T47" fmla="*/ 2147483647 h 23"/>
                <a:gd name="T48" fmla="*/ 2147483647 w 45"/>
                <a:gd name="T49" fmla="*/ 2147483647 h 23"/>
                <a:gd name="T50" fmla="*/ 2147483647 w 45"/>
                <a:gd name="T51" fmla="*/ 2147483647 h 23"/>
                <a:gd name="T52" fmla="*/ 2147483647 w 45"/>
                <a:gd name="T53" fmla="*/ 2147483647 h 23"/>
                <a:gd name="T54" fmla="*/ 2147483647 w 45"/>
                <a:gd name="T55" fmla="*/ 2147483647 h 23"/>
                <a:gd name="T56" fmla="*/ 2147483647 w 45"/>
                <a:gd name="T57" fmla="*/ 2147483647 h 23"/>
                <a:gd name="T58" fmla="*/ 2147483647 w 45"/>
                <a:gd name="T59" fmla="*/ 2147483647 h 23"/>
                <a:gd name="T60" fmla="*/ 2147483647 w 45"/>
                <a:gd name="T61" fmla="*/ 2147483647 h 23"/>
                <a:gd name="T62" fmla="*/ 2147483647 w 45"/>
                <a:gd name="T63" fmla="*/ 2147483647 h 23"/>
                <a:gd name="T64" fmla="*/ 0 w 45"/>
                <a:gd name="T65" fmla="*/ 2147483647 h 23"/>
                <a:gd name="T66" fmla="*/ 0 w 45"/>
                <a:gd name="T67" fmla="*/ 2147483647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61" name="Freeform 66"/>
            <p:cNvSpPr>
              <a:spLocks/>
            </p:cNvSpPr>
            <p:nvPr/>
          </p:nvSpPr>
          <p:spPr bwMode="auto">
            <a:xfrm>
              <a:off x="7747000" y="2638425"/>
              <a:ext cx="96838" cy="101600"/>
            </a:xfrm>
            <a:custGeom>
              <a:avLst/>
              <a:gdLst>
                <a:gd name="T0" fmla="*/ 0 w 12"/>
                <a:gd name="T1" fmla="*/ 2147483647 h 13"/>
                <a:gd name="T2" fmla="*/ 2147483647 w 12"/>
                <a:gd name="T3" fmla="*/ 2147483647 h 13"/>
                <a:gd name="T4" fmla="*/ 2147483647 w 12"/>
                <a:gd name="T5" fmla="*/ 2147483647 h 13"/>
                <a:gd name="T6" fmla="*/ 2147483647 w 12"/>
                <a:gd name="T7" fmla="*/ 2147483647 h 13"/>
                <a:gd name="T8" fmla="*/ 2147483647 w 12"/>
                <a:gd name="T9" fmla="*/ 2147483647 h 13"/>
                <a:gd name="T10" fmla="*/ 2147483647 w 12"/>
                <a:gd name="T11" fmla="*/ 2147483647 h 13"/>
                <a:gd name="T12" fmla="*/ 2147483647 w 12"/>
                <a:gd name="T13" fmla="*/ 2147483647 h 13"/>
                <a:gd name="T14" fmla="*/ 2147483647 w 12"/>
                <a:gd name="T15" fmla="*/ 2147483647 h 13"/>
                <a:gd name="T16" fmla="*/ 2147483647 w 12"/>
                <a:gd name="T17" fmla="*/ 2147483647 h 13"/>
                <a:gd name="T18" fmla="*/ 2147483647 w 12"/>
                <a:gd name="T19" fmla="*/ 2147483647 h 13"/>
                <a:gd name="T20" fmla="*/ 2147483647 w 12"/>
                <a:gd name="T21" fmla="*/ 2147483647 h 13"/>
                <a:gd name="T22" fmla="*/ 2147483647 w 12"/>
                <a:gd name="T23" fmla="*/ 2147483647 h 13"/>
                <a:gd name="T24" fmla="*/ 2147483647 w 12"/>
                <a:gd name="T25" fmla="*/ 2147483647 h 13"/>
                <a:gd name="T26" fmla="*/ 2147483647 w 12"/>
                <a:gd name="T27" fmla="*/ 2147483647 h 13"/>
                <a:gd name="T28" fmla="*/ 2147483647 w 12"/>
                <a:gd name="T29" fmla="*/ 2147483647 h 13"/>
                <a:gd name="T30" fmla="*/ 2147483647 w 12"/>
                <a:gd name="T31" fmla="*/ 2147483647 h 13"/>
                <a:gd name="T32" fmla="*/ 2147483647 w 12"/>
                <a:gd name="T33" fmla="*/ 2147483647 h 13"/>
                <a:gd name="T34" fmla="*/ 2147483647 w 12"/>
                <a:gd name="T35" fmla="*/ 2147483647 h 13"/>
                <a:gd name="T36" fmla="*/ 2147483647 w 12"/>
                <a:gd name="T37" fmla="*/ 2147483647 h 13"/>
                <a:gd name="T38" fmla="*/ 2147483647 w 12"/>
                <a:gd name="T39" fmla="*/ 2147483647 h 13"/>
                <a:gd name="T40" fmla="*/ 2147483647 w 12"/>
                <a:gd name="T41" fmla="*/ 2147483647 h 13"/>
                <a:gd name="T42" fmla="*/ 2147483647 w 12"/>
                <a:gd name="T43" fmla="*/ 2147483647 h 13"/>
                <a:gd name="T44" fmla="*/ 2147483647 w 12"/>
                <a:gd name="T45" fmla="*/ 2147483647 h 13"/>
                <a:gd name="T46" fmla="*/ 2147483647 w 12"/>
                <a:gd name="T47" fmla="*/ 2147483647 h 13"/>
                <a:gd name="T48" fmla="*/ 2147483647 w 12"/>
                <a:gd name="T49" fmla="*/ 2147483647 h 13"/>
                <a:gd name="T50" fmla="*/ 2147483647 w 12"/>
                <a:gd name="T51" fmla="*/ 2147483647 h 13"/>
                <a:gd name="T52" fmla="*/ 2147483647 w 12"/>
                <a:gd name="T53" fmla="*/ 2147483647 h 13"/>
                <a:gd name="T54" fmla="*/ 2147483647 w 12"/>
                <a:gd name="T55" fmla="*/ 2147483647 h 13"/>
                <a:gd name="T56" fmla="*/ 2147483647 w 12"/>
                <a:gd name="T57" fmla="*/ 2147483647 h 13"/>
                <a:gd name="T58" fmla="*/ 2147483647 w 12"/>
                <a:gd name="T59" fmla="*/ 2147483647 h 13"/>
                <a:gd name="T60" fmla="*/ 2147483647 w 12"/>
                <a:gd name="T61" fmla="*/ 2147483647 h 13"/>
                <a:gd name="T62" fmla="*/ 2147483647 w 12"/>
                <a:gd name="T63" fmla="*/ 2147483647 h 13"/>
                <a:gd name="T64" fmla="*/ 2147483647 w 12"/>
                <a:gd name="T65" fmla="*/ 0 h 13"/>
                <a:gd name="T66" fmla="*/ 0 w 12"/>
                <a:gd name="T67" fmla="*/ 2147483647 h 13"/>
                <a:gd name="T68" fmla="*/ 0 w 12"/>
                <a:gd name="T69" fmla="*/ 2147483647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ED4213"/>
            </a:solidFill>
            <a:ln w="12700" cmpd="sng">
              <a:solidFill>
                <a:schemeClr val="tx1"/>
              </a:solidFill>
              <a:prstDash val="solid"/>
              <a:round/>
              <a:headEnd/>
              <a:tailEnd/>
            </a:ln>
          </p:spPr>
          <p:txBody>
            <a:bodyPr/>
            <a:lstStyle/>
            <a:p>
              <a:endParaRPr lang="de-DE"/>
            </a:p>
          </p:txBody>
        </p:sp>
        <p:sp>
          <p:nvSpPr>
            <p:cNvPr id="30862" name="Freeform 67"/>
            <p:cNvSpPr>
              <a:spLocks/>
            </p:cNvSpPr>
            <p:nvPr/>
          </p:nvSpPr>
          <p:spPr bwMode="auto">
            <a:xfrm>
              <a:off x="7640638" y="2212975"/>
              <a:ext cx="171450" cy="363538"/>
            </a:xfrm>
            <a:custGeom>
              <a:avLst/>
              <a:gdLst>
                <a:gd name="T0" fmla="*/ 2147483647 w 21"/>
                <a:gd name="T1" fmla="*/ 2147483647 h 47"/>
                <a:gd name="T2" fmla="*/ 2147483647 w 21"/>
                <a:gd name="T3" fmla="*/ 2147483647 h 47"/>
                <a:gd name="T4" fmla="*/ 2147483647 w 21"/>
                <a:gd name="T5" fmla="*/ 2147483647 h 47"/>
                <a:gd name="T6" fmla="*/ 2147483647 w 21"/>
                <a:gd name="T7" fmla="*/ 2147483647 h 47"/>
                <a:gd name="T8" fmla="*/ 2147483647 w 21"/>
                <a:gd name="T9" fmla="*/ 2147483647 h 47"/>
                <a:gd name="T10" fmla="*/ 2147483647 w 21"/>
                <a:gd name="T11" fmla="*/ 2147483647 h 47"/>
                <a:gd name="T12" fmla="*/ 2147483647 w 21"/>
                <a:gd name="T13" fmla="*/ 2147483647 h 47"/>
                <a:gd name="T14" fmla="*/ 2147483647 w 21"/>
                <a:gd name="T15" fmla="*/ 2147483647 h 47"/>
                <a:gd name="T16" fmla="*/ 2147483647 w 21"/>
                <a:gd name="T17" fmla="*/ 2147483647 h 47"/>
                <a:gd name="T18" fmla="*/ 2147483647 w 21"/>
                <a:gd name="T19" fmla="*/ 2147483647 h 47"/>
                <a:gd name="T20" fmla="*/ 2147483647 w 21"/>
                <a:gd name="T21" fmla="*/ 2147483647 h 47"/>
                <a:gd name="T22" fmla="*/ 2147483647 w 21"/>
                <a:gd name="T23" fmla="*/ 2147483647 h 47"/>
                <a:gd name="T24" fmla="*/ 0 w 21"/>
                <a:gd name="T25" fmla="*/ 2147483647 h 47"/>
                <a:gd name="T26" fmla="*/ 0 w 21"/>
                <a:gd name="T27" fmla="*/ 2147483647 h 47"/>
                <a:gd name="T28" fmla="*/ 2147483647 w 21"/>
                <a:gd name="T29" fmla="*/ 2147483647 h 47"/>
                <a:gd name="T30" fmla="*/ 0 w 21"/>
                <a:gd name="T31" fmla="*/ 2147483647 h 47"/>
                <a:gd name="T32" fmla="*/ 0 w 21"/>
                <a:gd name="T33" fmla="*/ 2147483647 h 47"/>
                <a:gd name="T34" fmla="*/ 0 w 21"/>
                <a:gd name="T35" fmla="*/ 2147483647 h 47"/>
                <a:gd name="T36" fmla="*/ 2147483647 w 21"/>
                <a:gd name="T37" fmla="*/ 2147483647 h 47"/>
                <a:gd name="T38" fmla="*/ 2147483647 w 21"/>
                <a:gd name="T39" fmla="*/ 2147483647 h 47"/>
                <a:gd name="T40" fmla="*/ 2147483647 w 21"/>
                <a:gd name="T41" fmla="*/ 2147483647 h 47"/>
                <a:gd name="T42" fmla="*/ 2147483647 w 21"/>
                <a:gd name="T43" fmla="*/ 2147483647 h 47"/>
                <a:gd name="T44" fmla="*/ 2147483647 w 21"/>
                <a:gd name="T45" fmla="*/ 2147483647 h 47"/>
                <a:gd name="T46" fmla="*/ 2147483647 w 21"/>
                <a:gd name="T47" fmla="*/ 2147483647 h 47"/>
                <a:gd name="T48" fmla="*/ 2147483647 w 21"/>
                <a:gd name="T49" fmla="*/ 2147483647 h 47"/>
                <a:gd name="T50" fmla="*/ 2147483647 w 21"/>
                <a:gd name="T51" fmla="*/ 2147483647 h 47"/>
                <a:gd name="T52" fmla="*/ 2147483647 w 21"/>
                <a:gd name="T53" fmla="*/ 2147483647 h 47"/>
                <a:gd name="T54" fmla="*/ 2147483647 w 21"/>
                <a:gd name="T55" fmla="*/ 2147483647 h 47"/>
                <a:gd name="T56" fmla="*/ 2147483647 w 21"/>
                <a:gd name="T57" fmla="*/ 2147483647 h 47"/>
                <a:gd name="T58" fmla="*/ 2147483647 w 21"/>
                <a:gd name="T59" fmla="*/ 2147483647 h 47"/>
                <a:gd name="T60" fmla="*/ 2147483647 w 21"/>
                <a:gd name="T61" fmla="*/ 2147483647 h 47"/>
                <a:gd name="T62" fmla="*/ 2147483647 w 21"/>
                <a:gd name="T63" fmla="*/ 2147483647 h 47"/>
                <a:gd name="T64" fmla="*/ 2147483647 w 21"/>
                <a:gd name="T65" fmla="*/ 2147483647 h 47"/>
                <a:gd name="T66" fmla="*/ 2147483647 w 21"/>
                <a:gd name="T67" fmla="*/ 2147483647 h 47"/>
                <a:gd name="T68" fmla="*/ 2147483647 w 21"/>
                <a:gd name="T69" fmla="*/ 2147483647 h 47"/>
                <a:gd name="T70" fmla="*/ 2147483647 w 21"/>
                <a:gd name="T71" fmla="*/ 2147483647 h 47"/>
                <a:gd name="T72" fmla="*/ 2147483647 w 21"/>
                <a:gd name="T73" fmla="*/ 2147483647 h 47"/>
                <a:gd name="T74" fmla="*/ 2147483647 w 21"/>
                <a:gd name="T75" fmla="*/ 2147483647 h 47"/>
                <a:gd name="T76" fmla="*/ 2147483647 w 21"/>
                <a:gd name="T77" fmla="*/ 0 h 47"/>
                <a:gd name="T78" fmla="*/ 2147483647 w 21"/>
                <a:gd name="T79" fmla="*/ 2147483647 h 47"/>
                <a:gd name="T80" fmla="*/ 2147483647 w 21"/>
                <a:gd name="T81" fmla="*/ 2147483647 h 47"/>
                <a:gd name="T82" fmla="*/ 2147483647 w 21"/>
                <a:gd name="T83" fmla="*/ 2147483647 h 47"/>
                <a:gd name="T84" fmla="*/ 2147483647 w 21"/>
                <a:gd name="T85" fmla="*/ 2147483647 h 47"/>
                <a:gd name="T86" fmla="*/ 2147483647 w 21"/>
                <a:gd name="T87" fmla="*/ 2147483647 h 47"/>
                <a:gd name="T88" fmla="*/ 2147483647 w 21"/>
                <a:gd name="T89" fmla="*/ 2147483647 h 47"/>
                <a:gd name="T90" fmla="*/ 2147483647 w 21"/>
                <a:gd name="T91" fmla="*/ 2147483647 h 47"/>
                <a:gd name="T92" fmla="*/ 2147483647 w 21"/>
                <a:gd name="T93" fmla="*/ 2147483647 h 47"/>
                <a:gd name="T94" fmla="*/ 2147483647 w 21"/>
                <a:gd name="T95" fmla="*/ 2147483647 h 47"/>
                <a:gd name="T96" fmla="*/ 2147483647 w 21"/>
                <a:gd name="T97" fmla="*/ 2147483647 h 47"/>
                <a:gd name="T98" fmla="*/ 2147483647 w 21"/>
                <a:gd name="T99" fmla="*/ 2147483647 h 47"/>
                <a:gd name="T100" fmla="*/ 2147483647 w 21"/>
                <a:gd name="T101" fmla="*/ 2147483647 h 47"/>
                <a:gd name="T102" fmla="*/ 2147483647 w 21"/>
                <a:gd name="T103" fmla="*/ 2147483647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rgbClr val="ED4213"/>
            </a:solidFill>
            <a:ln w="12700" cmpd="sng">
              <a:solidFill>
                <a:schemeClr val="tx1"/>
              </a:solidFill>
              <a:prstDash val="solid"/>
              <a:round/>
              <a:headEnd/>
              <a:tailEnd/>
            </a:ln>
          </p:spPr>
          <p:txBody>
            <a:bodyPr/>
            <a:lstStyle/>
            <a:p>
              <a:endParaRPr lang="de-DE"/>
            </a:p>
          </p:txBody>
        </p:sp>
        <p:grpSp>
          <p:nvGrpSpPr>
            <p:cNvPr id="30863" name="Group 68"/>
            <p:cNvGrpSpPr>
              <a:grpSpLocks/>
            </p:cNvGrpSpPr>
            <p:nvPr/>
          </p:nvGrpSpPr>
          <p:grpSpPr bwMode="auto">
            <a:xfrm>
              <a:off x="3159142" y="4589463"/>
              <a:ext cx="1044578" cy="635000"/>
              <a:chOff x="1991" y="3321"/>
              <a:chExt cx="361" cy="231"/>
            </a:xfrm>
          </p:grpSpPr>
          <p:sp>
            <p:nvSpPr>
              <p:cNvPr id="30864" name="Freeform 69"/>
              <p:cNvSpPr>
                <a:spLocks/>
              </p:cNvSpPr>
              <p:nvPr/>
            </p:nvSpPr>
            <p:spPr bwMode="auto">
              <a:xfrm>
                <a:off x="2274" y="3459"/>
                <a:ext cx="78" cy="93"/>
              </a:xfrm>
              <a:custGeom>
                <a:avLst/>
                <a:gdLst>
                  <a:gd name="T0" fmla="*/ 0 w 16"/>
                  <a:gd name="T1" fmla="*/ 2147483647 h 19"/>
                  <a:gd name="T2" fmla="*/ 2147483647 w 16"/>
                  <a:gd name="T3" fmla="*/ 2147483647 h 19"/>
                  <a:gd name="T4" fmla="*/ 2147483647 w 16"/>
                  <a:gd name="T5" fmla="*/ 2147483647 h 19"/>
                  <a:gd name="T6" fmla="*/ 2147483647 w 16"/>
                  <a:gd name="T7" fmla="*/ 2147483647 h 19"/>
                  <a:gd name="T8" fmla="*/ 2147483647 w 16"/>
                  <a:gd name="T9" fmla="*/ 2147483647 h 19"/>
                  <a:gd name="T10" fmla="*/ 2147483647 w 16"/>
                  <a:gd name="T11" fmla="*/ 2147483647 h 19"/>
                  <a:gd name="T12" fmla="*/ 2147483647 w 16"/>
                  <a:gd name="T13" fmla="*/ 2147483647 h 19"/>
                  <a:gd name="T14" fmla="*/ 2147483647 w 16"/>
                  <a:gd name="T15" fmla="*/ 0 h 19"/>
                  <a:gd name="T16" fmla="*/ 2147483647 w 16"/>
                  <a:gd name="T17" fmla="*/ 2147483647 h 19"/>
                  <a:gd name="T18" fmla="*/ 0 w 16"/>
                  <a:gd name="T19" fmla="*/ 2147483647 h 19"/>
                  <a:gd name="T20" fmla="*/ 0 w 16"/>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65" name="Freeform 70"/>
              <p:cNvSpPr>
                <a:spLocks/>
              </p:cNvSpPr>
              <p:nvPr/>
            </p:nvSpPr>
            <p:spPr bwMode="auto">
              <a:xfrm>
                <a:off x="2235" y="3409"/>
                <a:ext cx="44" cy="29"/>
              </a:xfrm>
              <a:custGeom>
                <a:avLst/>
                <a:gdLst>
                  <a:gd name="T0" fmla="*/ 2147483647 w 9"/>
                  <a:gd name="T1" fmla="*/ 2147483647 h 6"/>
                  <a:gd name="T2" fmla="*/ 2147483647 w 9"/>
                  <a:gd name="T3" fmla="*/ 2147483647 h 6"/>
                  <a:gd name="T4" fmla="*/ 2147483647 w 9"/>
                  <a:gd name="T5" fmla="*/ 2147483647 h 6"/>
                  <a:gd name="T6" fmla="*/ 2147483647 w 9"/>
                  <a:gd name="T7" fmla="*/ 2147483647 h 6"/>
                  <a:gd name="T8" fmla="*/ 2147483647 w 9"/>
                  <a:gd name="T9" fmla="*/ 2147483647 h 6"/>
                  <a:gd name="T10" fmla="*/ 2147483647 w 9"/>
                  <a:gd name="T11" fmla="*/ 0 h 6"/>
                  <a:gd name="T12" fmla="*/ 0 w 9"/>
                  <a:gd name="T13" fmla="*/ 2147483647 h 6"/>
                  <a:gd name="T14" fmla="*/ 2147483647 w 9"/>
                  <a:gd name="T15" fmla="*/ 2147483647 h 6"/>
                  <a:gd name="T16" fmla="*/ 2147483647 w 9"/>
                  <a:gd name="T17" fmla="*/ 2147483647 h 6"/>
                  <a:gd name="T18" fmla="*/ 2147483647 w 9"/>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66" name="Freeform 71"/>
              <p:cNvSpPr>
                <a:spLocks/>
              </p:cNvSpPr>
              <p:nvPr/>
            </p:nvSpPr>
            <p:spPr bwMode="auto">
              <a:xfrm>
                <a:off x="2225" y="3438"/>
                <a:ext cx="20" cy="10"/>
              </a:xfrm>
              <a:custGeom>
                <a:avLst/>
                <a:gdLst>
                  <a:gd name="T0" fmla="*/ 0 w 4"/>
                  <a:gd name="T1" fmla="*/ 2147483647 h 2"/>
                  <a:gd name="T2" fmla="*/ 2147483647 w 4"/>
                  <a:gd name="T3" fmla="*/ 0 h 2"/>
                  <a:gd name="T4" fmla="*/ 2147483647 w 4"/>
                  <a:gd name="T5" fmla="*/ 2147483647 h 2"/>
                  <a:gd name="T6" fmla="*/ 0 w 4"/>
                  <a:gd name="T7" fmla="*/ 2147483647 h 2"/>
                  <a:gd name="T8" fmla="*/ 0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67" name="Freeform 72"/>
              <p:cNvSpPr>
                <a:spLocks/>
              </p:cNvSpPr>
              <p:nvPr/>
            </p:nvSpPr>
            <p:spPr bwMode="auto">
              <a:xfrm>
                <a:off x="2211" y="3419"/>
                <a:ext cx="19" cy="14"/>
              </a:xfrm>
              <a:custGeom>
                <a:avLst/>
                <a:gdLst>
                  <a:gd name="T0" fmla="*/ 2147483647 w 4"/>
                  <a:gd name="T1" fmla="*/ 0 h 3"/>
                  <a:gd name="T2" fmla="*/ 2147483647 w 4"/>
                  <a:gd name="T3" fmla="*/ 0 h 3"/>
                  <a:gd name="T4" fmla="*/ 2147483647 w 4"/>
                  <a:gd name="T5" fmla="*/ 0 h 3"/>
                  <a:gd name="T6" fmla="*/ 2147483647 w 4"/>
                  <a:gd name="T7" fmla="*/ 0 h 3"/>
                  <a:gd name="T8" fmla="*/ 2147483647 w 4"/>
                  <a:gd name="T9" fmla="*/ 0 h 3"/>
                  <a:gd name="T10" fmla="*/ 2147483647 w 4"/>
                  <a:gd name="T11" fmla="*/ 2147483647 h 3"/>
                  <a:gd name="T12" fmla="*/ 2147483647 w 4"/>
                  <a:gd name="T13" fmla="*/ 2147483647 h 3"/>
                  <a:gd name="T14" fmla="*/ 2147483647 w 4"/>
                  <a:gd name="T15" fmla="*/ 2147483647 h 3"/>
                  <a:gd name="T16" fmla="*/ 2147483647 w 4"/>
                  <a:gd name="T17" fmla="*/ 2147483647 h 3"/>
                  <a:gd name="T18" fmla="*/ 2147483647 w 4"/>
                  <a:gd name="T19" fmla="*/ 2147483647 h 3"/>
                  <a:gd name="T20" fmla="*/ 2147483647 w 4"/>
                  <a:gd name="T21" fmla="*/ 2147483647 h 3"/>
                  <a:gd name="T22" fmla="*/ 2147483647 w 4"/>
                  <a:gd name="T23" fmla="*/ 2147483647 h 3"/>
                  <a:gd name="T24" fmla="*/ 2147483647 w 4"/>
                  <a:gd name="T25" fmla="*/ 2147483647 h 3"/>
                  <a:gd name="T26" fmla="*/ 2147483647 w 4"/>
                  <a:gd name="T27" fmla="*/ 2147483647 h 3"/>
                  <a:gd name="T28" fmla="*/ 2147483647 w 4"/>
                  <a:gd name="T29" fmla="*/ 2147483647 h 3"/>
                  <a:gd name="T30" fmla="*/ 2147483647 w 4"/>
                  <a:gd name="T31" fmla="*/ 2147483647 h 3"/>
                  <a:gd name="T32" fmla="*/ 2147483647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0 w 4"/>
                  <a:gd name="T45" fmla="*/ 2147483647 h 3"/>
                  <a:gd name="T46" fmla="*/ 0 w 4"/>
                  <a:gd name="T47" fmla="*/ 2147483647 h 3"/>
                  <a:gd name="T48" fmla="*/ 0 w 4"/>
                  <a:gd name="T49" fmla="*/ 2147483647 h 3"/>
                  <a:gd name="T50" fmla="*/ 0 w 4"/>
                  <a:gd name="T51" fmla="*/ 2147483647 h 3"/>
                  <a:gd name="T52" fmla="*/ 0 w 4"/>
                  <a:gd name="T53" fmla="*/ 2147483647 h 3"/>
                  <a:gd name="T54" fmla="*/ 2147483647 w 4"/>
                  <a:gd name="T55" fmla="*/ 2147483647 h 3"/>
                  <a:gd name="T56" fmla="*/ 2147483647 w 4"/>
                  <a:gd name="T57" fmla="*/ 0 h 3"/>
                  <a:gd name="T58" fmla="*/ 2147483647 w 4"/>
                  <a:gd name="T59" fmla="*/ 0 h 3"/>
                  <a:gd name="T60" fmla="*/ 2147483647 w 4"/>
                  <a:gd name="T61" fmla="*/ 0 h 3"/>
                  <a:gd name="T62" fmla="*/ 2147483647 w 4"/>
                  <a:gd name="T63" fmla="*/ 0 h 3"/>
                  <a:gd name="T64" fmla="*/ 2147483647 w 4"/>
                  <a:gd name="T65" fmla="*/ 0 h 3"/>
                  <a:gd name="T66" fmla="*/ 2147483647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68" name="Freeform 73"/>
              <p:cNvSpPr>
                <a:spLocks/>
              </p:cNvSpPr>
              <p:nvPr/>
            </p:nvSpPr>
            <p:spPr bwMode="auto">
              <a:xfrm>
                <a:off x="2186" y="3394"/>
                <a:ext cx="39" cy="15"/>
              </a:xfrm>
              <a:custGeom>
                <a:avLst/>
                <a:gdLst>
                  <a:gd name="T0" fmla="*/ 0 w 8"/>
                  <a:gd name="T1" fmla="*/ 2147483647 h 3"/>
                  <a:gd name="T2" fmla="*/ 2147483647 w 8"/>
                  <a:gd name="T3" fmla="*/ 2147483647 h 3"/>
                  <a:gd name="T4" fmla="*/ 2147483647 w 8"/>
                  <a:gd name="T5" fmla="*/ 0 h 3"/>
                  <a:gd name="T6" fmla="*/ 2147483647 w 8"/>
                  <a:gd name="T7" fmla="*/ 0 h 3"/>
                  <a:gd name="T8" fmla="*/ 0 w 8"/>
                  <a:gd name="T9" fmla="*/ 2147483647 h 3"/>
                  <a:gd name="T10" fmla="*/ 0 w 8"/>
                  <a:gd name="T11" fmla="*/ 2147483647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69" name="Freeform 74"/>
              <p:cNvSpPr>
                <a:spLocks/>
              </p:cNvSpPr>
              <p:nvPr/>
            </p:nvSpPr>
            <p:spPr bwMode="auto">
              <a:xfrm>
                <a:off x="2026" y="3321"/>
                <a:ext cx="38" cy="24"/>
              </a:xfrm>
              <a:custGeom>
                <a:avLst/>
                <a:gdLst>
                  <a:gd name="T0" fmla="*/ 0 w 8"/>
                  <a:gd name="T1" fmla="*/ 2147483647 h 5"/>
                  <a:gd name="T2" fmla="*/ 2147483647 w 8"/>
                  <a:gd name="T3" fmla="*/ 2147483647 h 5"/>
                  <a:gd name="T4" fmla="*/ 2147483647 w 8"/>
                  <a:gd name="T5" fmla="*/ 2147483647 h 5"/>
                  <a:gd name="T6" fmla="*/ 2147483647 w 8"/>
                  <a:gd name="T7" fmla="*/ 2147483647 h 5"/>
                  <a:gd name="T8" fmla="*/ 2147483647 w 8"/>
                  <a:gd name="T9" fmla="*/ 0 h 5"/>
                  <a:gd name="T10" fmla="*/ 2147483647 w 8"/>
                  <a:gd name="T11" fmla="*/ 2147483647 h 5"/>
                  <a:gd name="T12" fmla="*/ 0 w 8"/>
                  <a:gd name="T13" fmla="*/ 2147483647 h 5"/>
                  <a:gd name="T14" fmla="*/ 0 w 8"/>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70" name="Freeform 75"/>
              <p:cNvSpPr>
                <a:spLocks/>
              </p:cNvSpPr>
              <p:nvPr/>
            </p:nvSpPr>
            <p:spPr bwMode="auto">
              <a:xfrm>
                <a:off x="1991" y="3321"/>
                <a:ext cx="20" cy="24"/>
              </a:xfrm>
              <a:custGeom>
                <a:avLst/>
                <a:gdLst>
                  <a:gd name="T0" fmla="*/ 0 w 4"/>
                  <a:gd name="T1" fmla="*/ 2147483647 h 5"/>
                  <a:gd name="T2" fmla="*/ 2147483647 w 4"/>
                  <a:gd name="T3" fmla="*/ 2147483647 h 5"/>
                  <a:gd name="T4" fmla="*/ 2147483647 w 4"/>
                  <a:gd name="T5" fmla="*/ 0 h 5"/>
                  <a:gd name="T6" fmla="*/ 0 w 4"/>
                  <a:gd name="T7" fmla="*/ 2147483647 h 5"/>
                  <a:gd name="T8" fmla="*/ 0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rgbClr val="FFC66D"/>
              </a:solidFill>
              <a:ln w="12700" cmpd="sng">
                <a:solidFill>
                  <a:schemeClr val="tx1"/>
                </a:solidFill>
                <a:prstDash val="solid"/>
                <a:round/>
                <a:headEnd/>
                <a:tailEnd/>
              </a:ln>
            </p:spPr>
            <p:txBody>
              <a:bodyPr/>
              <a:lstStyle/>
              <a:p>
                <a:endParaRPr lang="de-DE"/>
              </a:p>
            </p:txBody>
          </p:sp>
          <p:sp>
            <p:nvSpPr>
              <p:cNvPr id="30871" name="Freeform 76"/>
              <p:cNvSpPr>
                <a:spLocks/>
              </p:cNvSpPr>
              <p:nvPr/>
            </p:nvSpPr>
            <p:spPr bwMode="auto">
              <a:xfrm>
                <a:off x="2128" y="3360"/>
                <a:ext cx="39" cy="34"/>
              </a:xfrm>
              <a:custGeom>
                <a:avLst/>
                <a:gdLst>
                  <a:gd name="T0" fmla="*/ 2147483647 w 8"/>
                  <a:gd name="T1" fmla="*/ 2147483647 h 7"/>
                  <a:gd name="T2" fmla="*/ 2147483647 w 8"/>
                  <a:gd name="T3" fmla="*/ 2147483647 h 7"/>
                  <a:gd name="T4" fmla="*/ 2147483647 w 8"/>
                  <a:gd name="T5" fmla="*/ 2147483647 h 7"/>
                  <a:gd name="T6" fmla="*/ 2147483647 w 8"/>
                  <a:gd name="T7" fmla="*/ 0 h 7"/>
                  <a:gd name="T8" fmla="*/ 0 w 8"/>
                  <a:gd name="T9" fmla="*/ 2147483647 h 7"/>
                  <a:gd name="T10" fmla="*/ 2147483647 w 8"/>
                  <a:gd name="T11" fmla="*/ 2147483647 h 7"/>
                  <a:gd name="T12" fmla="*/ 2147483647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rgbClr val="FFC66D"/>
              </a:solidFill>
              <a:ln w="12700" cmpd="sng">
                <a:solidFill>
                  <a:schemeClr val="tx1"/>
                </a:solidFill>
                <a:prstDash val="solid"/>
                <a:round/>
                <a:headEnd/>
                <a:tailEnd/>
              </a:ln>
            </p:spPr>
            <p:txBody>
              <a:bodyPr/>
              <a:lstStyle/>
              <a:p>
                <a:endParaRPr lang="de-DE"/>
              </a:p>
            </p:txBody>
          </p:sp>
        </p:grpSp>
      </p:grpSp>
      <p:grpSp>
        <p:nvGrpSpPr>
          <p:cNvPr id="30737" name="Group 323"/>
          <p:cNvGrpSpPr>
            <a:grpSpLocks/>
          </p:cNvGrpSpPr>
          <p:nvPr/>
        </p:nvGrpSpPr>
        <p:grpSpPr bwMode="auto">
          <a:xfrm>
            <a:off x="5359400" y="1528763"/>
            <a:ext cx="3316288" cy="1920875"/>
            <a:chOff x="1155701" y="1709740"/>
            <a:chExt cx="6940549" cy="3567112"/>
          </a:xfrm>
        </p:grpSpPr>
        <p:sp>
          <p:nvSpPr>
            <p:cNvPr id="30738" name="Freeform 5"/>
            <p:cNvSpPr>
              <a:spLocks/>
            </p:cNvSpPr>
            <p:nvPr/>
          </p:nvSpPr>
          <p:spPr bwMode="auto">
            <a:xfrm>
              <a:off x="4514851" y="2003425"/>
              <a:ext cx="723900" cy="427038"/>
            </a:xfrm>
            <a:custGeom>
              <a:avLst/>
              <a:gdLst>
                <a:gd name="T0" fmla="*/ 0 w 89"/>
                <a:gd name="T1" fmla="*/ 2147483647 h 55"/>
                <a:gd name="T2" fmla="*/ 2147483647 w 89"/>
                <a:gd name="T3" fmla="*/ 0 h 55"/>
                <a:gd name="T4" fmla="*/ 2147483647 w 89"/>
                <a:gd name="T5" fmla="*/ 2147483647 h 55"/>
                <a:gd name="T6" fmla="*/ 2147483647 w 89"/>
                <a:gd name="T7" fmla="*/ 2147483647 h 55"/>
                <a:gd name="T8" fmla="*/ 2147483647 w 89"/>
                <a:gd name="T9" fmla="*/ 2147483647 h 55"/>
                <a:gd name="T10" fmla="*/ 2147483647 w 89"/>
                <a:gd name="T11" fmla="*/ 2147483647 h 55"/>
                <a:gd name="T12" fmla="*/ 2147483647 w 89"/>
                <a:gd name="T13" fmla="*/ 2147483647 h 55"/>
                <a:gd name="T14" fmla="*/ 2147483647 w 89"/>
                <a:gd name="T15" fmla="*/ 2147483647 h 55"/>
                <a:gd name="T16" fmla="*/ 2147483647 w 89"/>
                <a:gd name="T17" fmla="*/ 2147483647 h 55"/>
                <a:gd name="T18" fmla="*/ 2147483647 w 89"/>
                <a:gd name="T19" fmla="*/ 2147483647 h 55"/>
                <a:gd name="T20" fmla="*/ 2147483647 w 89"/>
                <a:gd name="T21" fmla="*/ 2147483647 h 55"/>
                <a:gd name="T22" fmla="*/ 2147483647 w 89"/>
                <a:gd name="T23" fmla="*/ 2147483647 h 55"/>
                <a:gd name="T24" fmla="*/ 2147483647 w 89"/>
                <a:gd name="T25" fmla="*/ 2147483647 h 55"/>
                <a:gd name="T26" fmla="*/ 2147483647 w 89"/>
                <a:gd name="T27" fmla="*/ 2147483647 h 55"/>
                <a:gd name="T28" fmla="*/ 2147483647 w 89"/>
                <a:gd name="T29" fmla="*/ 2147483647 h 55"/>
                <a:gd name="T30" fmla="*/ 2147483647 w 89"/>
                <a:gd name="T31" fmla="*/ 2147483647 h 55"/>
                <a:gd name="T32" fmla="*/ 2147483647 w 89"/>
                <a:gd name="T33" fmla="*/ 2147483647 h 55"/>
                <a:gd name="T34" fmla="*/ 2147483647 w 89"/>
                <a:gd name="T35" fmla="*/ 2147483647 h 55"/>
                <a:gd name="T36" fmla="*/ 2147483647 w 89"/>
                <a:gd name="T37" fmla="*/ 2147483647 h 55"/>
                <a:gd name="T38" fmla="*/ 0 w 89"/>
                <a:gd name="T39" fmla="*/ 2147483647 h 55"/>
                <a:gd name="T40" fmla="*/ 0 w 89"/>
                <a:gd name="T41" fmla="*/ 2147483647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39" name="Freeform 6"/>
            <p:cNvSpPr>
              <a:spLocks/>
            </p:cNvSpPr>
            <p:nvPr/>
          </p:nvSpPr>
          <p:spPr bwMode="auto">
            <a:xfrm>
              <a:off x="4483100" y="2398713"/>
              <a:ext cx="765176" cy="495300"/>
            </a:xfrm>
            <a:custGeom>
              <a:avLst/>
              <a:gdLst>
                <a:gd name="T0" fmla="*/ 0 w 94"/>
                <a:gd name="T1" fmla="*/ 2147483647 h 64"/>
                <a:gd name="T2" fmla="*/ 2147483647 w 94"/>
                <a:gd name="T3" fmla="*/ 2147483647 h 64"/>
                <a:gd name="T4" fmla="*/ 2147483647 w 94"/>
                <a:gd name="T5" fmla="*/ 0 h 64"/>
                <a:gd name="T6" fmla="*/ 2147483647 w 94"/>
                <a:gd name="T7" fmla="*/ 2147483647 h 64"/>
                <a:gd name="T8" fmla="*/ 2147483647 w 94"/>
                <a:gd name="T9" fmla="*/ 2147483647 h 64"/>
                <a:gd name="T10" fmla="*/ 2147483647 w 94"/>
                <a:gd name="T11" fmla="*/ 2147483647 h 64"/>
                <a:gd name="T12" fmla="*/ 2147483647 w 94"/>
                <a:gd name="T13" fmla="*/ 2147483647 h 64"/>
                <a:gd name="T14" fmla="*/ 2147483647 w 94"/>
                <a:gd name="T15" fmla="*/ 2147483647 h 64"/>
                <a:gd name="T16" fmla="*/ 2147483647 w 94"/>
                <a:gd name="T17" fmla="*/ 2147483647 h 64"/>
                <a:gd name="T18" fmla="*/ 2147483647 w 94"/>
                <a:gd name="T19" fmla="*/ 2147483647 h 64"/>
                <a:gd name="T20" fmla="*/ 2147483647 w 94"/>
                <a:gd name="T21" fmla="*/ 2147483647 h 64"/>
                <a:gd name="T22" fmla="*/ 2147483647 w 94"/>
                <a:gd name="T23" fmla="*/ 2147483647 h 64"/>
                <a:gd name="T24" fmla="*/ 2147483647 w 94"/>
                <a:gd name="T25" fmla="*/ 2147483647 h 64"/>
                <a:gd name="T26" fmla="*/ 2147483647 w 94"/>
                <a:gd name="T27" fmla="*/ 2147483647 h 64"/>
                <a:gd name="T28" fmla="*/ 2147483647 w 94"/>
                <a:gd name="T29" fmla="*/ 2147483647 h 64"/>
                <a:gd name="T30" fmla="*/ 2147483647 w 94"/>
                <a:gd name="T31" fmla="*/ 2147483647 h 64"/>
                <a:gd name="T32" fmla="*/ 2147483647 w 94"/>
                <a:gd name="T33" fmla="*/ 2147483647 h 64"/>
                <a:gd name="T34" fmla="*/ 2147483647 w 94"/>
                <a:gd name="T35" fmla="*/ 2147483647 h 64"/>
                <a:gd name="T36" fmla="*/ 2147483647 w 94"/>
                <a:gd name="T37" fmla="*/ 2147483647 h 64"/>
                <a:gd name="T38" fmla="*/ 2147483647 w 94"/>
                <a:gd name="T39" fmla="*/ 2147483647 h 64"/>
                <a:gd name="T40" fmla="*/ 2147483647 w 94"/>
                <a:gd name="T41" fmla="*/ 2147483647 h 64"/>
                <a:gd name="T42" fmla="*/ 2147483647 w 94"/>
                <a:gd name="T43" fmla="*/ 2147483647 h 64"/>
                <a:gd name="T44" fmla="*/ 2147483647 w 94"/>
                <a:gd name="T45" fmla="*/ 2147483647 h 64"/>
                <a:gd name="T46" fmla="*/ 2147483647 w 94"/>
                <a:gd name="T47" fmla="*/ 2147483647 h 64"/>
                <a:gd name="T48" fmla="*/ 2147483647 w 94"/>
                <a:gd name="T49" fmla="*/ 2147483647 h 64"/>
                <a:gd name="T50" fmla="*/ 2147483647 w 94"/>
                <a:gd name="T51" fmla="*/ 2147483647 h 64"/>
                <a:gd name="T52" fmla="*/ 2147483647 w 94"/>
                <a:gd name="T53" fmla="*/ 2147483647 h 64"/>
                <a:gd name="T54" fmla="*/ 2147483647 w 94"/>
                <a:gd name="T55" fmla="*/ 2147483647 h 64"/>
                <a:gd name="T56" fmla="*/ 2147483647 w 94"/>
                <a:gd name="T57" fmla="*/ 2147483647 h 64"/>
                <a:gd name="T58" fmla="*/ 2147483647 w 94"/>
                <a:gd name="T59" fmla="*/ 2147483647 h 64"/>
                <a:gd name="T60" fmla="*/ 2147483647 w 94"/>
                <a:gd name="T61" fmla="*/ 2147483647 h 64"/>
                <a:gd name="T62" fmla="*/ 2147483647 w 94"/>
                <a:gd name="T63" fmla="*/ 2147483647 h 64"/>
                <a:gd name="T64" fmla="*/ 2147483647 w 94"/>
                <a:gd name="T65" fmla="*/ 2147483647 h 64"/>
                <a:gd name="T66" fmla="*/ 2147483647 w 94"/>
                <a:gd name="T67" fmla="*/ 2147483647 h 64"/>
                <a:gd name="T68" fmla="*/ 2147483647 w 94"/>
                <a:gd name="T69" fmla="*/ 2147483647 h 64"/>
                <a:gd name="T70" fmla="*/ 0 w 94"/>
                <a:gd name="T71" fmla="*/ 2147483647 h 64"/>
                <a:gd name="T72" fmla="*/ 0 w 94"/>
                <a:gd name="T73" fmla="*/ 2147483647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40" name="Freeform 9"/>
            <p:cNvSpPr>
              <a:spLocks/>
            </p:cNvSpPr>
            <p:nvPr/>
          </p:nvSpPr>
          <p:spPr bwMode="auto">
            <a:xfrm>
              <a:off x="4522789" y="3590925"/>
              <a:ext cx="944562" cy="465138"/>
            </a:xfrm>
            <a:custGeom>
              <a:avLst/>
              <a:gdLst>
                <a:gd name="T0" fmla="*/ 2147483647 w 116"/>
                <a:gd name="T1" fmla="*/ 2147483647 h 60"/>
                <a:gd name="T2" fmla="*/ 0 w 116"/>
                <a:gd name="T3" fmla="*/ 2147483647 h 60"/>
                <a:gd name="T4" fmla="*/ 2147483647 w 116"/>
                <a:gd name="T5" fmla="*/ 2147483647 h 60"/>
                <a:gd name="T6" fmla="*/ 2147483647 w 116"/>
                <a:gd name="T7" fmla="*/ 2147483647 h 60"/>
                <a:gd name="T8" fmla="*/ 2147483647 w 116"/>
                <a:gd name="T9" fmla="*/ 2147483647 h 60"/>
                <a:gd name="T10" fmla="*/ 2147483647 w 116"/>
                <a:gd name="T11" fmla="*/ 2147483647 h 60"/>
                <a:gd name="T12" fmla="*/ 2147483647 w 116"/>
                <a:gd name="T13" fmla="*/ 2147483647 h 60"/>
                <a:gd name="T14" fmla="*/ 2147483647 w 116"/>
                <a:gd name="T15" fmla="*/ 2147483647 h 60"/>
                <a:gd name="T16" fmla="*/ 2147483647 w 116"/>
                <a:gd name="T17" fmla="*/ 2147483647 h 60"/>
                <a:gd name="T18" fmla="*/ 2147483647 w 116"/>
                <a:gd name="T19" fmla="*/ 2147483647 h 60"/>
                <a:gd name="T20" fmla="*/ 2147483647 w 116"/>
                <a:gd name="T21" fmla="*/ 2147483647 h 60"/>
                <a:gd name="T22" fmla="*/ 2147483647 w 116"/>
                <a:gd name="T23" fmla="*/ 2147483647 h 60"/>
                <a:gd name="T24" fmla="*/ 2147483647 w 116"/>
                <a:gd name="T25" fmla="*/ 2147483647 h 60"/>
                <a:gd name="T26" fmla="*/ 2147483647 w 116"/>
                <a:gd name="T27" fmla="*/ 2147483647 h 60"/>
                <a:gd name="T28" fmla="*/ 2147483647 w 116"/>
                <a:gd name="T29" fmla="*/ 2147483647 h 60"/>
                <a:gd name="T30" fmla="*/ 2147483647 w 116"/>
                <a:gd name="T31" fmla="*/ 2147483647 h 60"/>
                <a:gd name="T32" fmla="*/ 2147483647 w 116"/>
                <a:gd name="T33" fmla="*/ 2147483647 h 60"/>
                <a:gd name="T34" fmla="*/ 2147483647 w 116"/>
                <a:gd name="T35" fmla="*/ 2147483647 h 60"/>
                <a:gd name="T36" fmla="*/ 2147483647 w 116"/>
                <a:gd name="T37" fmla="*/ 2147483647 h 60"/>
                <a:gd name="T38" fmla="*/ 2147483647 w 116"/>
                <a:gd name="T39" fmla="*/ 2147483647 h 60"/>
                <a:gd name="T40" fmla="*/ 2147483647 w 116"/>
                <a:gd name="T41" fmla="*/ 2147483647 h 60"/>
                <a:gd name="T42" fmla="*/ 2147483647 w 116"/>
                <a:gd name="T43" fmla="*/ 2147483647 h 60"/>
                <a:gd name="T44" fmla="*/ 2147483647 w 116"/>
                <a:gd name="T45" fmla="*/ 2147483647 h 60"/>
                <a:gd name="T46" fmla="*/ 2147483647 w 116"/>
                <a:gd name="T47" fmla="*/ 2147483647 h 60"/>
                <a:gd name="T48" fmla="*/ 2147483647 w 116"/>
                <a:gd name="T49" fmla="*/ 2147483647 h 60"/>
                <a:gd name="T50" fmla="*/ 2147483647 w 116"/>
                <a:gd name="T51" fmla="*/ 2147483647 h 60"/>
                <a:gd name="T52" fmla="*/ 2147483647 w 116"/>
                <a:gd name="T53" fmla="*/ 2147483647 h 60"/>
                <a:gd name="T54" fmla="*/ 2147483647 w 116"/>
                <a:gd name="T55" fmla="*/ 2147483647 h 60"/>
                <a:gd name="T56" fmla="*/ 2147483647 w 116"/>
                <a:gd name="T57" fmla="*/ 2147483647 h 60"/>
                <a:gd name="T58" fmla="*/ 2147483647 w 116"/>
                <a:gd name="T59" fmla="*/ 2147483647 h 60"/>
                <a:gd name="T60" fmla="*/ 2147483647 w 116"/>
                <a:gd name="T61" fmla="*/ 2147483647 h 60"/>
                <a:gd name="T62" fmla="*/ 2147483647 w 116"/>
                <a:gd name="T63" fmla="*/ 2147483647 h 60"/>
                <a:gd name="T64" fmla="*/ 2147483647 w 116"/>
                <a:gd name="T65" fmla="*/ 2147483647 h 60"/>
                <a:gd name="T66" fmla="*/ 2147483647 w 116"/>
                <a:gd name="T67" fmla="*/ 2147483647 h 60"/>
                <a:gd name="T68" fmla="*/ 2147483647 w 116"/>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41" name="Freeform 12"/>
            <p:cNvSpPr>
              <a:spLocks/>
            </p:cNvSpPr>
            <p:nvPr/>
          </p:nvSpPr>
          <p:spPr bwMode="auto">
            <a:xfrm>
              <a:off x="5597525" y="2282827"/>
              <a:ext cx="577850" cy="588963"/>
            </a:xfrm>
            <a:custGeom>
              <a:avLst/>
              <a:gdLst>
                <a:gd name="T0" fmla="*/ 2147483647 w 71"/>
                <a:gd name="T1" fmla="*/ 2147483647 h 76"/>
                <a:gd name="T2" fmla="*/ 2147483647 w 71"/>
                <a:gd name="T3" fmla="*/ 2147483647 h 76"/>
                <a:gd name="T4" fmla="*/ 2147483647 w 71"/>
                <a:gd name="T5" fmla="*/ 2147483647 h 76"/>
                <a:gd name="T6" fmla="*/ 2147483647 w 71"/>
                <a:gd name="T7" fmla="*/ 2147483647 h 76"/>
                <a:gd name="T8" fmla="*/ 2147483647 w 71"/>
                <a:gd name="T9" fmla="*/ 2147483647 h 76"/>
                <a:gd name="T10" fmla="*/ 2147483647 w 71"/>
                <a:gd name="T11" fmla="*/ 2147483647 h 76"/>
                <a:gd name="T12" fmla="*/ 2147483647 w 71"/>
                <a:gd name="T13" fmla="*/ 2147483647 h 76"/>
                <a:gd name="T14" fmla="*/ 2147483647 w 71"/>
                <a:gd name="T15" fmla="*/ 2147483647 h 76"/>
                <a:gd name="T16" fmla="*/ 2147483647 w 71"/>
                <a:gd name="T17" fmla="*/ 2147483647 h 76"/>
                <a:gd name="T18" fmla="*/ 2147483647 w 71"/>
                <a:gd name="T19" fmla="*/ 2147483647 h 76"/>
                <a:gd name="T20" fmla="*/ 2147483647 w 71"/>
                <a:gd name="T21" fmla="*/ 2147483647 h 76"/>
                <a:gd name="T22" fmla="*/ 2147483647 w 71"/>
                <a:gd name="T23" fmla="*/ 2147483647 h 76"/>
                <a:gd name="T24" fmla="*/ 2147483647 w 71"/>
                <a:gd name="T25" fmla="*/ 2147483647 h 76"/>
                <a:gd name="T26" fmla="*/ 2147483647 w 71"/>
                <a:gd name="T27" fmla="*/ 2147483647 h 76"/>
                <a:gd name="T28" fmla="*/ 0 w 71"/>
                <a:gd name="T29" fmla="*/ 2147483647 h 76"/>
                <a:gd name="T30" fmla="*/ 2147483647 w 71"/>
                <a:gd name="T31" fmla="*/ 2147483647 h 76"/>
                <a:gd name="T32" fmla="*/ 2147483647 w 71"/>
                <a:gd name="T33" fmla="*/ 2147483647 h 76"/>
                <a:gd name="T34" fmla="*/ 2147483647 w 71"/>
                <a:gd name="T35" fmla="*/ 2147483647 h 76"/>
                <a:gd name="T36" fmla="*/ 2147483647 w 71"/>
                <a:gd name="T37" fmla="*/ 2147483647 h 76"/>
                <a:gd name="T38" fmla="*/ 2147483647 w 71"/>
                <a:gd name="T39" fmla="*/ 2147483647 h 76"/>
                <a:gd name="T40" fmla="*/ 2147483647 w 71"/>
                <a:gd name="T41" fmla="*/ 2147483647 h 76"/>
                <a:gd name="T42" fmla="*/ 2147483647 w 71"/>
                <a:gd name="T43" fmla="*/ 2147483647 h 76"/>
                <a:gd name="T44" fmla="*/ 2147483647 w 71"/>
                <a:gd name="T45" fmla="*/ 2147483647 h 76"/>
                <a:gd name="T46" fmla="*/ 2147483647 w 71"/>
                <a:gd name="T47" fmla="*/ 2147483647 h 76"/>
                <a:gd name="T48" fmla="*/ 2147483647 w 71"/>
                <a:gd name="T49" fmla="*/ 2147483647 h 76"/>
                <a:gd name="T50" fmla="*/ 2147483647 w 71"/>
                <a:gd name="T51" fmla="*/ 2147483647 h 76"/>
                <a:gd name="T52" fmla="*/ 2147483647 w 71"/>
                <a:gd name="T53" fmla="*/ 2147483647 h 76"/>
                <a:gd name="T54" fmla="*/ 2147483647 w 71"/>
                <a:gd name="T55" fmla="*/ 2147483647 h 76"/>
                <a:gd name="T56" fmla="*/ 2147483647 w 71"/>
                <a:gd name="T57" fmla="*/ 2147483647 h 76"/>
                <a:gd name="T58" fmla="*/ 2147483647 w 71"/>
                <a:gd name="T59" fmla="*/ 2147483647 h 76"/>
                <a:gd name="T60" fmla="*/ 2147483647 w 71"/>
                <a:gd name="T61" fmla="*/ 2147483647 h 76"/>
                <a:gd name="T62" fmla="*/ 2147483647 w 71"/>
                <a:gd name="T63" fmla="*/ 2147483647 h 76"/>
                <a:gd name="T64" fmla="*/ 2147483647 w 71"/>
                <a:gd name="T65" fmla="*/ 2147483647 h 76"/>
                <a:gd name="T66" fmla="*/ 2147483647 w 71"/>
                <a:gd name="T67" fmla="*/ 2147483647 h 76"/>
                <a:gd name="T68" fmla="*/ 2147483647 w 71"/>
                <a:gd name="T69" fmla="*/ 2147483647 h 76"/>
                <a:gd name="T70" fmla="*/ 2147483647 w 71"/>
                <a:gd name="T71" fmla="*/ 2147483647 h 76"/>
                <a:gd name="T72" fmla="*/ 2147483647 w 71"/>
                <a:gd name="T73" fmla="*/ 2147483647 h 76"/>
                <a:gd name="T74" fmla="*/ 2147483647 w 71"/>
                <a:gd name="T75" fmla="*/ 2147483647 h 76"/>
                <a:gd name="T76" fmla="*/ 2147483647 w 71"/>
                <a:gd name="T77" fmla="*/ 2147483647 h 76"/>
                <a:gd name="T78" fmla="*/ 2147483647 w 71"/>
                <a:gd name="T79" fmla="*/ 2147483647 h 76"/>
                <a:gd name="T80" fmla="*/ 2147483647 w 71"/>
                <a:gd name="T81" fmla="*/ 2147483647 h 76"/>
                <a:gd name="T82" fmla="*/ 2147483647 w 71"/>
                <a:gd name="T83" fmla="*/ 2147483647 h 76"/>
                <a:gd name="T84" fmla="*/ 2147483647 w 71"/>
                <a:gd name="T85" fmla="*/ 2147483647 h 76"/>
                <a:gd name="T86" fmla="*/ 2147483647 w 71"/>
                <a:gd name="T87" fmla="*/ 2147483647 h 76"/>
                <a:gd name="T88" fmla="*/ 2147483647 w 71"/>
                <a:gd name="T89" fmla="*/ 2147483647 h 76"/>
                <a:gd name="T90" fmla="*/ 2147483647 w 71"/>
                <a:gd name="T91" fmla="*/ 2147483647 h 76"/>
                <a:gd name="T92" fmla="*/ 2147483647 w 71"/>
                <a:gd name="T93" fmla="*/ 2147483647 h 76"/>
                <a:gd name="T94" fmla="*/ 2147483647 w 71"/>
                <a:gd name="T95" fmla="*/ 2147483647 h 76"/>
                <a:gd name="T96" fmla="*/ 2147483647 w 71"/>
                <a:gd name="T97" fmla="*/ 2147483647 h 76"/>
                <a:gd name="T98" fmla="*/ 2147483647 w 71"/>
                <a:gd name="T99" fmla="*/ 2147483647 h 76"/>
                <a:gd name="T100" fmla="*/ 2147483647 w 71"/>
                <a:gd name="T101" fmla="*/ 2147483647 h 76"/>
                <a:gd name="T102" fmla="*/ 2147483647 w 71"/>
                <a:gd name="T103" fmla="*/ 2147483647 h 76"/>
                <a:gd name="T104" fmla="*/ 2147483647 w 71"/>
                <a:gd name="T105" fmla="*/ 2147483647 h 76"/>
                <a:gd name="T106" fmla="*/ 2147483647 w 71"/>
                <a:gd name="T107" fmla="*/ 2147483647 h 76"/>
                <a:gd name="T108" fmla="*/ 2147483647 w 71"/>
                <a:gd name="T109" fmla="*/ 2147483647 h 76"/>
                <a:gd name="T110" fmla="*/ 2147483647 w 71"/>
                <a:gd name="T111" fmla="*/ 2147483647 h 76"/>
                <a:gd name="T112" fmla="*/ 2147483647 w 71"/>
                <a:gd name="T113" fmla="*/ 2147483647 h 76"/>
                <a:gd name="T114" fmla="*/ 2147483647 w 71"/>
                <a:gd name="T115" fmla="*/ 2147483647 h 76"/>
                <a:gd name="T116" fmla="*/ 2147483647 w 71"/>
                <a:gd name="T117" fmla="*/ 2147483647 h 76"/>
                <a:gd name="T118" fmla="*/ 2147483647 w 71"/>
                <a:gd name="T119" fmla="*/ 2147483647 h 76"/>
                <a:gd name="T120" fmla="*/ 2147483647 w 71"/>
                <a:gd name="T121" fmla="*/ 2147483647 h 76"/>
                <a:gd name="T122" fmla="*/ 2147483647 w 71"/>
                <a:gd name="T123" fmla="*/ 2147483647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42" name="Freeform 18"/>
            <p:cNvSpPr>
              <a:spLocks/>
            </p:cNvSpPr>
            <p:nvPr/>
          </p:nvSpPr>
          <p:spPr bwMode="auto">
            <a:xfrm>
              <a:off x="6289675" y="4311650"/>
              <a:ext cx="1001714" cy="719138"/>
            </a:xfrm>
            <a:custGeom>
              <a:avLst/>
              <a:gdLst>
                <a:gd name="T0" fmla="*/ 0 w 123"/>
                <a:gd name="T1" fmla="*/ 2147483647 h 93"/>
                <a:gd name="T2" fmla="*/ 0 w 123"/>
                <a:gd name="T3" fmla="*/ 2147483647 h 93"/>
                <a:gd name="T4" fmla="*/ 2147483647 w 123"/>
                <a:gd name="T5" fmla="*/ 2147483647 h 93"/>
                <a:gd name="T6" fmla="*/ 2147483647 w 123"/>
                <a:gd name="T7" fmla="*/ 2147483647 h 93"/>
                <a:gd name="T8" fmla="*/ 2147483647 w 123"/>
                <a:gd name="T9" fmla="*/ 2147483647 h 93"/>
                <a:gd name="T10" fmla="*/ 2147483647 w 123"/>
                <a:gd name="T11" fmla="*/ 2147483647 h 93"/>
                <a:gd name="T12" fmla="*/ 2147483647 w 123"/>
                <a:gd name="T13" fmla="*/ 2147483647 h 93"/>
                <a:gd name="T14" fmla="*/ 2147483647 w 123"/>
                <a:gd name="T15" fmla="*/ 2147483647 h 93"/>
                <a:gd name="T16" fmla="*/ 2147483647 w 123"/>
                <a:gd name="T17" fmla="*/ 2147483647 h 93"/>
                <a:gd name="T18" fmla="*/ 2147483647 w 123"/>
                <a:gd name="T19" fmla="*/ 2147483647 h 93"/>
                <a:gd name="T20" fmla="*/ 2147483647 w 123"/>
                <a:gd name="T21" fmla="*/ 2147483647 h 93"/>
                <a:gd name="T22" fmla="*/ 2147483647 w 123"/>
                <a:gd name="T23" fmla="*/ 2147483647 h 93"/>
                <a:gd name="T24" fmla="*/ 2147483647 w 123"/>
                <a:gd name="T25" fmla="*/ 2147483647 h 93"/>
                <a:gd name="T26" fmla="*/ 2147483647 w 123"/>
                <a:gd name="T27" fmla="*/ 2147483647 h 93"/>
                <a:gd name="T28" fmla="*/ 2147483647 w 123"/>
                <a:gd name="T29" fmla="*/ 2147483647 h 93"/>
                <a:gd name="T30" fmla="*/ 2147483647 w 123"/>
                <a:gd name="T31" fmla="*/ 2147483647 h 93"/>
                <a:gd name="T32" fmla="*/ 2147483647 w 123"/>
                <a:gd name="T33" fmla="*/ 2147483647 h 93"/>
                <a:gd name="T34" fmla="*/ 2147483647 w 123"/>
                <a:gd name="T35" fmla="*/ 2147483647 h 93"/>
                <a:gd name="T36" fmla="*/ 2147483647 w 123"/>
                <a:gd name="T37" fmla="*/ 2147483647 h 93"/>
                <a:gd name="T38" fmla="*/ 2147483647 w 123"/>
                <a:gd name="T39" fmla="*/ 2147483647 h 93"/>
                <a:gd name="T40" fmla="*/ 2147483647 w 123"/>
                <a:gd name="T41" fmla="*/ 2147483647 h 93"/>
                <a:gd name="T42" fmla="*/ 2147483647 w 123"/>
                <a:gd name="T43" fmla="*/ 2147483647 h 93"/>
                <a:gd name="T44" fmla="*/ 2147483647 w 123"/>
                <a:gd name="T45" fmla="*/ 2147483647 h 93"/>
                <a:gd name="T46" fmla="*/ 2147483647 w 123"/>
                <a:gd name="T47" fmla="*/ 2147483647 h 93"/>
                <a:gd name="T48" fmla="*/ 2147483647 w 123"/>
                <a:gd name="T49" fmla="*/ 2147483647 h 93"/>
                <a:gd name="T50" fmla="*/ 2147483647 w 123"/>
                <a:gd name="T51" fmla="*/ 2147483647 h 93"/>
                <a:gd name="T52" fmla="*/ 2147483647 w 123"/>
                <a:gd name="T53" fmla="*/ 2147483647 h 93"/>
                <a:gd name="T54" fmla="*/ 2147483647 w 123"/>
                <a:gd name="T55" fmla="*/ 2147483647 h 93"/>
                <a:gd name="T56" fmla="*/ 2147483647 w 123"/>
                <a:gd name="T57" fmla="*/ 2147483647 h 93"/>
                <a:gd name="T58" fmla="*/ 2147483647 w 123"/>
                <a:gd name="T59" fmla="*/ 2147483647 h 93"/>
                <a:gd name="T60" fmla="*/ 2147483647 w 123"/>
                <a:gd name="T61" fmla="*/ 2147483647 h 93"/>
                <a:gd name="T62" fmla="*/ 2147483647 w 123"/>
                <a:gd name="T63" fmla="*/ 2147483647 h 93"/>
                <a:gd name="T64" fmla="*/ 2147483647 w 123"/>
                <a:gd name="T65" fmla="*/ 2147483647 h 93"/>
                <a:gd name="T66" fmla="*/ 2147483647 w 123"/>
                <a:gd name="T67" fmla="*/ 2147483647 h 93"/>
                <a:gd name="T68" fmla="*/ 2147483647 w 123"/>
                <a:gd name="T69" fmla="*/ 2147483647 h 93"/>
                <a:gd name="T70" fmla="*/ 2147483647 w 123"/>
                <a:gd name="T71" fmla="*/ 2147483647 h 93"/>
                <a:gd name="T72" fmla="*/ 2147483647 w 123"/>
                <a:gd name="T73" fmla="*/ 2147483647 h 93"/>
                <a:gd name="T74" fmla="*/ 2147483647 w 123"/>
                <a:gd name="T75" fmla="*/ 2147483647 h 93"/>
                <a:gd name="T76" fmla="*/ 2147483647 w 123"/>
                <a:gd name="T77" fmla="*/ 2147483647 h 93"/>
                <a:gd name="T78" fmla="*/ 2147483647 w 123"/>
                <a:gd name="T79" fmla="*/ 2147483647 h 93"/>
                <a:gd name="T80" fmla="*/ 2147483647 w 123"/>
                <a:gd name="T81" fmla="*/ 2147483647 h 93"/>
                <a:gd name="T82" fmla="*/ 2147483647 w 123"/>
                <a:gd name="T83" fmla="*/ 2147483647 h 93"/>
                <a:gd name="T84" fmla="*/ 2147483647 w 123"/>
                <a:gd name="T85" fmla="*/ 2147483647 h 93"/>
                <a:gd name="T86" fmla="*/ 2147483647 w 123"/>
                <a:gd name="T87" fmla="*/ 2147483647 h 93"/>
                <a:gd name="T88" fmla="*/ 2147483647 w 123"/>
                <a:gd name="T89" fmla="*/ 2147483647 h 93"/>
                <a:gd name="T90" fmla="*/ 2147483647 w 123"/>
                <a:gd name="T91" fmla="*/ 2147483647 h 93"/>
                <a:gd name="T92" fmla="*/ 2147483647 w 123"/>
                <a:gd name="T93" fmla="*/ 2147483647 h 93"/>
                <a:gd name="T94" fmla="*/ 2147483647 w 123"/>
                <a:gd name="T95" fmla="*/ 2147483647 h 93"/>
                <a:gd name="T96" fmla="*/ 2147483647 w 123"/>
                <a:gd name="T97" fmla="*/ 2147483647 h 93"/>
                <a:gd name="T98" fmla="*/ 2147483647 w 123"/>
                <a:gd name="T99" fmla="*/ 2147483647 h 93"/>
                <a:gd name="T100" fmla="*/ 2147483647 w 123"/>
                <a:gd name="T101" fmla="*/ 2147483647 h 93"/>
                <a:gd name="T102" fmla="*/ 2147483647 w 123"/>
                <a:gd name="T103" fmla="*/ 2147483647 h 93"/>
                <a:gd name="T104" fmla="*/ 2147483647 w 123"/>
                <a:gd name="T105" fmla="*/ 2147483647 h 93"/>
                <a:gd name="T106" fmla="*/ 2147483647 w 123"/>
                <a:gd name="T107" fmla="*/ 2147483647 h 93"/>
                <a:gd name="T108" fmla="*/ 2147483647 w 123"/>
                <a:gd name="T109" fmla="*/ 2147483647 h 93"/>
                <a:gd name="T110" fmla="*/ 2147483647 w 123"/>
                <a:gd name="T111" fmla="*/ 2147483647 h 93"/>
                <a:gd name="T112" fmla="*/ 2147483647 w 123"/>
                <a:gd name="T113" fmla="*/ 2147483647 h 93"/>
                <a:gd name="T114" fmla="*/ 2147483647 w 123"/>
                <a:gd name="T115" fmla="*/ 2147483647 h 93"/>
                <a:gd name="T116" fmla="*/ 2147483647 w 123"/>
                <a:gd name="T117" fmla="*/ 2147483647 h 93"/>
                <a:gd name="T118" fmla="*/ 2147483647 w 123"/>
                <a:gd name="T119" fmla="*/ 2147483647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43" name="Freeform 21"/>
            <p:cNvSpPr>
              <a:spLocks/>
            </p:cNvSpPr>
            <p:nvPr/>
          </p:nvSpPr>
          <p:spPr bwMode="auto">
            <a:xfrm>
              <a:off x="2368551" y="2562225"/>
              <a:ext cx="877888" cy="1423988"/>
            </a:xfrm>
            <a:custGeom>
              <a:avLst/>
              <a:gdLst>
                <a:gd name="T0" fmla="*/ 2147483647 w 108"/>
                <a:gd name="T1" fmla="*/ 2147483647 h 184"/>
                <a:gd name="T2" fmla="*/ 2147483647 w 108"/>
                <a:gd name="T3" fmla="*/ 2147483647 h 184"/>
                <a:gd name="T4" fmla="*/ 2147483647 w 108"/>
                <a:gd name="T5" fmla="*/ 2147483647 h 184"/>
                <a:gd name="T6" fmla="*/ 2147483647 w 108"/>
                <a:gd name="T7" fmla="*/ 2147483647 h 184"/>
                <a:gd name="T8" fmla="*/ 2147483647 w 108"/>
                <a:gd name="T9" fmla="*/ 2147483647 h 184"/>
                <a:gd name="T10" fmla="*/ 2147483647 w 108"/>
                <a:gd name="T11" fmla="*/ 2147483647 h 184"/>
                <a:gd name="T12" fmla="*/ 2147483647 w 108"/>
                <a:gd name="T13" fmla="*/ 2147483647 h 184"/>
                <a:gd name="T14" fmla="*/ 2147483647 w 108"/>
                <a:gd name="T15" fmla="*/ 2147483647 h 184"/>
                <a:gd name="T16" fmla="*/ 2147483647 w 108"/>
                <a:gd name="T17" fmla="*/ 2147483647 h 184"/>
                <a:gd name="T18" fmla="*/ 2147483647 w 108"/>
                <a:gd name="T19" fmla="*/ 2147483647 h 184"/>
                <a:gd name="T20" fmla="*/ 2147483647 w 108"/>
                <a:gd name="T21" fmla="*/ 2147483647 h 184"/>
                <a:gd name="T22" fmla="*/ 2147483647 w 108"/>
                <a:gd name="T23" fmla="*/ 2147483647 h 184"/>
                <a:gd name="T24" fmla="*/ 2147483647 w 108"/>
                <a:gd name="T25" fmla="*/ 2147483647 h 184"/>
                <a:gd name="T26" fmla="*/ 2147483647 w 108"/>
                <a:gd name="T27" fmla="*/ 2147483647 h 184"/>
                <a:gd name="T28" fmla="*/ 2147483647 w 108"/>
                <a:gd name="T29" fmla="*/ 2147483647 h 184"/>
                <a:gd name="T30" fmla="*/ 2147483647 w 108"/>
                <a:gd name="T31" fmla="*/ 2147483647 h 184"/>
                <a:gd name="T32" fmla="*/ 2147483647 w 108"/>
                <a:gd name="T33" fmla="*/ 2147483647 h 184"/>
                <a:gd name="T34" fmla="*/ 2147483647 w 108"/>
                <a:gd name="T35" fmla="*/ 2147483647 h 184"/>
                <a:gd name="T36" fmla="*/ 2147483647 w 108"/>
                <a:gd name="T37" fmla="*/ 2147483647 h 184"/>
                <a:gd name="T38" fmla="*/ 2147483647 w 108"/>
                <a:gd name="T39" fmla="*/ 2147483647 h 184"/>
                <a:gd name="T40" fmla="*/ 2147483647 w 108"/>
                <a:gd name="T41" fmla="*/ 2147483647 h 184"/>
                <a:gd name="T42" fmla="*/ 2147483647 w 108"/>
                <a:gd name="T43" fmla="*/ 2147483647 h 184"/>
                <a:gd name="T44" fmla="*/ 2147483647 w 108"/>
                <a:gd name="T45" fmla="*/ 2147483647 h 184"/>
                <a:gd name="T46" fmla="*/ 2147483647 w 108"/>
                <a:gd name="T47" fmla="*/ 2147483647 h 184"/>
                <a:gd name="T48" fmla="*/ 2147483647 w 108"/>
                <a:gd name="T49" fmla="*/ 2147483647 h 184"/>
                <a:gd name="T50" fmla="*/ 2147483647 w 108"/>
                <a:gd name="T51" fmla="*/ 2147483647 h 184"/>
                <a:gd name="T52" fmla="*/ 2147483647 w 108"/>
                <a:gd name="T53" fmla="*/ 2147483647 h 184"/>
                <a:gd name="T54" fmla="*/ 2147483647 w 108"/>
                <a:gd name="T55" fmla="*/ 2147483647 h 184"/>
                <a:gd name="T56" fmla="*/ 2147483647 w 108"/>
                <a:gd name="T57" fmla="*/ 2147483647 h 184"/>
                <a:gd name="T58" fmla="*/ 2147483647 w 108"/>
                <a:gd name="T59" fmla="*/ 2147483647 h 184"/>
                <a:gd name="T60" fmla="*/ 2147483647 w 108"/>
                <a:gd name="T61" fmla="*/ 2147483647 h 184"/>
                <a:gd name="T62" fmla="*/ 0 w 108"/>
                <a:gd name="T63" fmla="*/ 2147483647 h 184"/>
                <a:gd name="T64" fmla="*/ 0 w 108"/>
                <a:gd name="T65" fmla="*/ 2147483647 h 184"/>
                <a:gd name="T66" fmla="*/ 2147483647 w 108"/>
                <a:gd name="T67" fmla="*/ 2147483647 h 184"/>
                <a:gd name="T68" fmla="*/ 2147483647 w 108"/>
                <a:gd name="T69" fmla="*/ 2147483647 h 184"/>
                <a:gd name="T70" fmla="*/ 2147483647 w 108"/>
                <a:gd name="T71" fmla="*/ 2147483647 h 184"/>
                <a:gd name="T72" fmla="*/ 2147483647 w 108"/>
                <a:gd name="T73" fmla="*/ 2147483647 h 184"/>
                <a:gd name="T74" fmla="*/ 2147483647 w 108"/>
                <a:gd name="T75" fmla="*/ 2147483647 h 184"/>
                <a:gd name="T76" fmla="*/ 2147483647 w 108"/>
                <a:gd name="T77" fmla="*/ 2147483647 h 184"/>
                <a:gd name="T78" fmla="*/ 2147483647 w 108"/>
                <a:gd name="T79" fmla="*/ 2147483647 h 184"/>
                <a:gd name="T80" fmla="*/ 2147483647 w 108"/>
                <a:gd name="T81" fmla="*/ 2147483647 h 184"/>
                <a:gd name="T82" fmla="*/ 2147483647 w 108"/>
                <a:gd name="T83" fmla="*/ 2147483647 h 184"/>
                <a:gd name="T84" fmla="*/ 2147483647 w 108"/>
                <a:gd name="T85" fmla="*/ 2147483647 h 184"/>
                <a:gd name="T86" fmla="*/ 2147483647 w 108"/>
                <a:gd name="T87" fmla="*/ 2147483647 h 184"/>
                <a:gd name="T88" fmla="*/ 2147483647 w 108"/>
                <a:gd name="T89" fmla="*/ 2147483647 h 184"/>
                <a:gd name="T90" fmla="*/ 2147483647 w 108"/>
                <a:gd name="T91" fmla="*/ 2147483647 h 184"/>
                <a:gd name="T92" fmla="*/ 2147483647 w 108"/>
                <a:gd name="T93" fmla="*/ 2147483647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44" name="Freeform 22"/>
            <p:cNvSpPr>
              <a:spLocks/>
            </p:cNvSpPr>
            <p:nvPr/>
          </p:nvSpPr>
          <p:spPr bwMode="auto">
            <a:xfrm>
              <a:off x="3741738" y="2452690"/>
              <a:ext cx="766762" cy="604837"/>
            </a:xfrm>
            <a:custGeom>
              <a:avLst/>
              <a:gdLst>
                <a:gd name="T0" fmla="*/ 2147483647 w 94"/>
                <a:gd name="T1" fmla="*/ 2147483647 h 78"/>
                <a:gd name="T2" fmla="*/ 2147483647 w 94"/>
                <a:gd name="T3" fmla="*/ 2147483647 h 78"/>
                <a:gd name="T4" fmla="*/ 2147483647 w 94"/>
                <a:gd name="T5" fmla="*/ 2147483647 h 78"/>
                <a:gd name="T6" fmla="*/ 2147483647 w 94"/>
                <a:gd name="T7" fmla="*/ 0 h 78"/>
                <a:gd name="T8" fmla="*/ 2147483647 w 94"/>
                <a:gd name="T9" fmla="*/ 2147483647 h 78"/>
                <a:gd name="T10" fmla="*/ 2147483647 w 94"/>
                <a:gd name="T11" fmla="*/ 2147483647 h 78"/>
                <a:gd name="T12" fmla="*/ 2147483647 w 94"/>
                <a:gd name="T13" fmla="*/ 2147483647 h 78"/>
                <a:gd name="T14" fmla="*/ 0 w 94"/>
                <a:gd name="T15" fmla="*/ 2147483647 h 78"/>
                <a:gd name="T16" fmla="*/ 2147483647 w 94"/>
                <a:gd name="T17" fmla="*/ 2147483647 h 78"/>
                <a:gd name="T18" fmla="*/ 2147483647 w 94"/>
                <a:gd name="T19" fmla="*/ 2147483647 h 78"/>
                <a:gd name="T20" fmla="*/ 2147483647 w 94"/>
                <a:gd name="T21" fmla="*/ 2147483647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45" name="Freeform 23"/>
            <p:cNvSpPr>
              <a:spLocks/>
            </p:cNvSpPr>
            <p:nvPr/>
          </p:nvSpPr>
          <p:spPr bwMode="auto">
            <a:xfrm>
              <a:off x="3865564" y="3003552"/>
              <a:ext cx="804862" cy="595313"/>
            </a:xfrm>
            <a:custGeom>
              <a:avLst/>
              <a:gdLst>
                <a:gd name="T0" fmla="*/ 0 w 99"/>
                <a:gd name="T1" fmla="*/ 2147483647 h 77"/>
                <a:gd name="T2" fmla="*/ 2147483647 w 99"/>
                <a:gd name="T3" fmla="*/ 0 h 77"/>
                <a:gd name="T4" fmla="*/ 2147483647 w 99"/>
                <a:gd name="T5" fmla="*/ 2147483647 h 77"/>
                <a:gd name="T6" fmla="*/ 2147483647 w 99"/>
                <a:gd name="T7" fmla="*/ 2147483647 h 77"/>
                <a:gd name="T8" fmla="*/ 2147483647 w 99"/>
                <a:gd name="T9" fmla="*/ 2147483647 h 77"/>
                <a:gd name="T10" fmla="*/ 2147483647 w 99"/>
                <a:gd name="T11" fmla="*/ 2147483647 h 77"/>
                <a:gd name="T12" fmla="*/ 2147483647 w 99"/>
                <a:gd name="T13" fmla="*/ 2147483647 h 77"/>
                <a:gd name="T14" fmla="*/ 0 w 99"/>
                <a:gd name="T15" fmla="*/ 2147483647 h 77"/>
                <a:gd name="T16" fmla="*/ 0 w 99"/>
                <a:gd name="T17" fmla="*/ 2147483647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rgbClr val="6987EB"/>
            </a:solidFill>
            <a:ln w="12700" cmpd="sng">
              <a:solidFill>
                <a:schemeClr val="tx1"/>
              </a:solidFill>
              <a:prstDash val="solid"/>
              <a:round/>
              <a:headEnd/>
              <a:tailEnd/>
            </a:ln>
          </p:spPr>
          <p:txBody>
            <a:bodyPr/>
            <a:lstStyle/>
            <a:p>
              <a:endParaRPr lang="de-DE"/>
            </a:p>
          </p:txBody>
        </p:sp>
        <p:sp>
          <p:nvSpPr>
            <p:cNvPr id="30746" name="Freeform 24"/>
            <p:cNvSpPr>
              <a:spLocks/>
            </p:cNvSpPr>
            <p:nvPr/>
          </p:nvSpPr>
          <p:spPr bwMode="auto">
            <a:xfrm>
              <a:off x="3759201" y="3521076"/>
              <a:ext cx="771525" cy="758825"/>
            </a:xfrm>
            <a:custGeom>
              <a:avLst/>
              <a:gdLst>
                <a:gd name="T0" fmla="*/ 2147483647 w 95"/>
                <a:gd name="T1" fmla="*/ 0 h 98"/>
                <a:gd name="T2" fmla="*/ 0 w 95"/>
                <a:gd name="T3" fmla="*/ 2147483647 h 98"/>
                <a:gd name="T4" fmla="*/ 0 w 95"/>
                <a:gd name="T5" fmla="*/ 2147483647 h 98"/>
                <a:gd name="T6" fmla="*/ 2147483647 w 95"/>
                <a:gd name="T7" fmla="*/ 2147483647 h 98"/>
                <a:gd name="T8" fmla="*/ 2147483647 w 95"/>
                <a:gd name="T9" fmla="*/ 2147483647 h 98"/>
                <a:gd name="T10" fmla="*/ 2147483647 w 95"/>
                <a:gd name="T11" fmla="*/ 2147483647 h 98"/>
                <a:gd name="T12" fmla="*/ 2147483647 w 95"/>
                <a:gd name="T13" fmla="*/ 2147483647 h 98"/>
                <a:gd name="T14" fmla="*/ 2147483647 w 95"/>
                <a:gd name="T15" fmla="*/ 2147483647 h 98"/>
                <a:gd name="T16" fmla="*/ 2147483647 w 95"/>
                <a:gd name="T17" fmla="*/ 2147483647 h 98"/>
                <a:gd name="T18" fmla="*/ 2147483647 w 95"/>
                <a:gd name="T19" fmla="*/ 2147483647 h 98"/>
                <a:gd name="T20" fmla="*/ 2147483647 w 95"/>
                <a:gd name="T21" fmla="*/ 2147483647 h 98"/>
                <a:gd name="T22" fmla="*/ 2147483647 w 95"/>
                <a:gd name="T23" fmla="*/ 2147483647 h 98"/>
                <a:gd name="T24" fmla="*/ 2147483647 w 95"/>
                <a:gd name="T25" fmla="*/ 2147483647 h 98"/>
                <a:gd name="T26" fmla="*/ 2147483647 w 95"/>
                <a:gd name="T27" fmla="*/ 2147483647 h 98"/>
                <a:gd name="T28" fmla="*/ 2147483647 w 95"/>
                <a:gd name="T29" fmla="*/ 2147483647 h 98"/>
                <a:gd name="T30" fmla="*/ 2147483647 w 95"/>
                <a:gd name="T31" fmla="*/ 2147483647 h 98"/>
                <a:gd name="T32" fmla="*/ 2147483647 w 95"/>
                <a:gd name="T33" fmla="*/ 0 h 98"/>
                <a:gd name="T34" fmla="*/ 2147483647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47" name="Freeform 26"/>
            <p:cNvSpPr>
              <a:spLocks/>
            </p:cNvSpPr>
            <p:nvPr/>
          </p:nvSpPr>
          <p:spPr bwMode="auto">
            <a:xfrm>
              <a:off x="6942139" y="2306638"/>
              <a:ext cx="828675" cy="603250"/>
            </a:xfrm>
            <a:custGeom>
              <a:avLst/>
              <a:gdLst>
                <a:gd name="T0" fmla="*/ 2147483647 w 102"/>
                <a:gd name="T1" fmla="*/ 2147483647 h 78"/>
                <a:gd name="T2" fmla="*/ 2147483647 w 102"/>
                <a:gd name="T3" fmla="*/ 2147483647 h 78"/>
                <a:gd name="T4" fmla="*/ 2147483647 w 102"/>
                <a:gd name="T5" fmla="*/ 2147483647 h 78"/>
                <a:gd name="T6" fmla="*/ 2147483647 w 102"/>
                <a:gd name="T7" fmla="*/ 2147483647 h 78"/>
                <a:gd name="T8" fmla="*/ 2147483647 w 102"/>
                <a:gd name="T9" fmla="*/ 2147483647 h 78"/>
                <a:gd name="T10" fmla="*/ 2147483647 w 102"/>
                <a:gd name="T11" fmla="*/ 2147483647 h 78"/>
                <a:gd name="T12" fmla="*/ 2147483647 w 102"/>
                <a:gd name="T13" fmla="*/ 2147483647 h 78"/>
                <a:gd name="T14" fmla="*/ 2147483647 w 102"/>
                <a:gd name="T15" fmla="*/ 2147483647 h 78"/>
                <a:gd name="T16" fmla="*/ 2147483647 w 102"/>
                <a:gd name="T17" fmla="*/ 2147483647 h 78"/>
                <a:gd name="T18" fmla="*/ 2147483647 w 102"/>
                <a:gd name="T19" fmla="*/ 2147483647 h 78"/>
                <a:gd name="T20" fmla="*/ 2147483647 w 102"/>
                <a:gd name="T21" fmla="*/ 2147483647 h 78"/>
                <a:gd name="T22" fmla="*/ 2147483647 w 102"/>
                <a:gd name="T23" fmla="*/ 2147483647 h 78"/>
                <a:gd name="T24" fmla="*/ 2147483647 w 102"/>
                <a:gd name="T25" fmla="*/ 2147483647 h 78"/>
                <a:gd name="T26" fmla="*/ 2147483647 w 102"/>
                <a:gd name="T27" fmla="*/ 2147483647 h 78"/>
                <a:gd name="T28" fmla="*/ 2147483647 w 102"/>
                <a:gd name="T29" fmla="*/ 2147483647 h 78"/>
                <a:gd name="T30" fmla="*/ 2147483647 w 102"/>
                <a:gd name="T31" fmla="*/ 2147483647 h 78"/>
                <a:gd name="T32" fmla="*/ 2147483647 w 102"/>
                <a:gd name="T33" fmla="*/ 2147483647 h 78"/>
                <a:gd name="T34" fmla="*/ 2147483647 w 102"/>
                <a:gd name="T35" fmla="*/ 2147483647 h 78"/>
                <a:gd name="T36" fmla="*/ 2147483647 w 102"/>
                <a:gd name="T37" fmla="*/ 2147483647 h 78"/>
                <a:gd name="T38" fmla="*/ 2147483647 w 102"/>
                <a:gd name="T39" fmla="*/ 2147483647 h 78"/>
                <a:gd name="T40" fmla="*/ 2147483647 w 102"/>
                <a:gd name="T41" fmla="*/ 2147483647 h 78"/>
                <a:gd name="T42" fmla="*/ 2147483647 w 102"/>
                <a:gd name="T43" fmla="*/ 2147483647 h 78"/>
                <a:gd name="T44" fmla="*/ 2147483647 w 102"/>
                <a:gd name="T45" fmla="*/ 2147483647 h 78"/>
                <a:gd name="T46" fmla="*/ 2147483647 w 102"/>
                <a:gd name="T47" fmla="*/ 2147483647 h 78"/>
                <a:gd name="T48" fmla="*/ 2147483647 w 102"/>
                <a:gd name="T49" fmla="*/ 2147483647 h 78"/>
                <a:gd name="T50" fmla="*/ 2147483647 w 102"/>
                <a:gd name="T51" fmla="*/ 2147483647 h 78"/>
                <a:gd name="T52" fmla="*/ 2147483647 w 102"/>
                <a:gd name="T53" fmla="*/ 0 h 78"/>
                <a:gd name="T54" fmla="*/ 2147483647 w 102"/>
                <a:gd name="T55" fmla="*/ 2147483647 h 78"/>
                <a:gd name="T56" fmla="*/ 2147483647 w 102"/>
                <a:gd name="T57" fmla="*/ 2147483647 h 78"/>
                <a:gd name="T58" fmla="*/ 2147483647 w 102"/>
                <a:gd name="T59" fmla="*/ 2147483647 h 78"/>
                <a:gd name="T60" fmla="*/ 2147483647 w 102"/>
                <a:gd name="T61" fmla="*/ 2147483647 h 78"/>
                <a:gd name="T62" fmla="*/ 2147483647 w 102"/>
                <a:gd name="T63" fmla="*/ 2147483647 h 78"/>
                <a:gd name="T64" fmla="*/ 2147483647 w 102"/>
                <a:gd name="T65" fmla="*/ 2147483647 h 78"/>
                <a:gd name="T66" fmla="*/ 2147483647 w 102"/>
                <a:gd name="T67" fmla="*/ 2147483647 h 78"/>
                <a:gd name="T68" fmla="*/ 2147483647 w 102"/>
                <a:gd name="T69" fmla="*/ 2147483647 h 78"/>
                <a:gd name="T70" fmla="*/ 2147483647 w 102"/>
                <a:gd name="T71" fmla="*/ 2147483647 h 78"/>
                <a:gd name="T72" fmla="*/ 2147483647 w 102"/>
                <a:gd name="T73" fmla="*/ 2147483647 h 78"/>
                <a:gd name="T74" fmla="*/ 2147483647 w 102"/>
                <a:gd name="T75" fmla="*/ 2147483647 h 78"/>
                <a:gd name="T76" fmla="*/ 2147483647 w 102"/>
                <a:gd name="T77" fmla="*/ 2147483647 h 78"/>
                <a:gd name="T78" fmla="*/ 2147483647 w 102"/>
                <a:gd name="T79" fmla="*/ 2147483647 h 78"/>
                <a:gd name="T80" fmla="*/ 2147483647 w 102"/>
                <a:gd name="T81" fmla="*/ 2147483647 h 78"/>
                <a:gd name="T82" fmla="*/ 2147483647 w 102"/>
                <a:gd name="T83" fmla="*/ 2147483647 h 78"/>
                <a:gd name="T84" fmla="*/ 2147483647 w 102"/>
                <a:gd name="T85" fmla="*/ 2147483647 h 78"/>
                <a:gd name="T86" fmla="*/ 2147483647 w 102"/>
                <a:gd name="T87" fmla="*/ 2147483647 h 78"/>
                <a:gd name="T88" fmla="*/ 2147483647 w 102"/>
                <a:gd name="T89" fmla="*/ 2147483647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48" name="Freeform 27"/>
            <p:cNvSpPr>
              <a:spLocks/>
            </p:cNvSpPr>
            <p:nvPr/>
          </p:nvSpPr>
          <p:spPr bwMode="auto">
            <a:xfrm>
              <a:off x="7494590" y="2266950"/>
              <a:ext cx="187325" cy="325438"/>
            </a:xfrm>
            <a:custGeom>
              <a:avLst/>
              <a:gdLst>
                <a:gd name="T0" fmla="*/ 0 w 23"/>
                <a:gd name="T1" fmla="*/ 2147483647 h 42"/>
                <a:gd name="T2" fmla="*/ 2147483647 w 23"/>
                <a:gd name="T3" fmla="*/ 2147483647 h 42"/>
                <a:gd name="T4" fmla="*/ 0 w 23"/>
                <a:gd name="T5" fmla="*/ 2147483647 h 42"/>
                <a:gd name="T6" fmla="*/ 2147483647 w 23"/>
                <a:gd name="T7" fmla="*/ 2147483647 h 42"/>
                <a:gd name="T8" fmla="*/ 2147483647 w 23"/>
                <a:gd name="T9" fmla="*/ 2147483647 h 42"/>
                <a:gd name="T10" fmla="*/ 2147483647 w 23"/>
                <a:gd name="T11" fmla="*/ 2147483647 h 42"/>
                <a:gd name="T12" fmla="*/ 2147483647 w 23"/>
                <a:gd name="T13" fmla="*/ 2147483647 h 42"/>
                <a:gd name="T14" fmla="*/ 2147483647 w 23"/>
                <a:gd name="T15" fmla="*/ 2147483647 h 42"/>
                <a:gd name="T16" fmla="*/ 2147483647 w 23"/>
                <a:gd name="T17" fmla="*/ 2147483647 h 42"/>
                <a:gd name="T18" fmla="*/ 2147483647 w 23"/>
                <a:gd name="T19" fmla="*/ 2147483647 h 42"/>
                <a:gd name="T20" fmla="*/ 2147483647 w 23"/>
                <a:gd name="T21" fmla="*/ 2147483647 h 42"/>
                <a:gd name="T22" fmla="*/ 2147483647 w 23"/>
                <a:gd name="T23" fmla="*/ 2147483647 h 42"/>
                <a:gd name="T24" fmla="*/ 2147483647 w 23"/>
                <a:gd name="T25" fmla="*/ 2147483647 h 42"/>
                <a:gd name="T26" fmla="*/ 2147483647 w 23"/>
                <a:gd name="T27" fmla="*/ 2147483647 h 42"/>
                <a:gd name="T28" fmla="*/ 2147483647 w 23"/>
                <a:gd name="T29" fmla="*/ 2147483647 h 42"/>
                <a:gd name="T30" fmla="*/ 2147483647 w 23"/>
                <a:gd name="T31" fmla="*/ 2147483647 h 42"/>
                <a:gd name="T32" fmla="*/ 2147483647 w 23"/>
                <a:gd name="T33" fmla="*/ 2147483647 h 42"/>
                <a:gd name="T34" fmla="*/ 2147483647 w 23"/>
                <a:gd name="T35" fmla="*/ 2147483647 h 42"/>
                <a:gd name="T36" fmla="*/ 2147483647 w 23"/>
                <a:gd name="T37" fmla="*/ 2147483647 h 42"/>
                <a:gd name="T38" fmla="*/ 2147483647 w 23"/>
                <a:gd name="T39" fmla="*/ 2147483647 h 42"/>
                <a:gd name="T40" fmla="*/ 2147483647 w 23"/>
                <a:gd name="T41" fmla="*/ 2147483647 h 42"/>
                <a:gd name="T42" fmla="*/ 2147483647 w 23"/>
                <a:gd name="T43" fmla="*/ 2147483647 h 42"/>
                <a:gd name="T44" fmla="*/ 2147483647 w 23"/>
                <a:gd name="T45" fmla="*/ 2147483647 h 42"/>
                <a:gd name="T46" fmla="*/ 2147483647 w 23"/>
                <a:gd name="T47" fmla="*/ 2147483647 h 42"/>
                <a:gd name="T48" fmla="*/ 2147483647 w 23"/>
                <a:gd name="T49" fmla="*/ 2147483647 h 42"/>
                <a:gd name="T50" fmla="*/ 2147483647 w 23"/>
                <a:gd name="T51" fmla="*/ 2147483647 h 42"/>
                <a:gd name="T52" fmla="*/ 2147483647 w 23"/>
                <a:gd name="T53" fmla="*/ 2147483647 h 42"/>
                <a:gd name="T54" fmla="*/ 2147483647 w 23"/>
                <a:gd name="T55" fmla="*/ 2147483647 h 42"/>
                <a:gd name="T56" fmla="*/ 2147483647 w 23"/>
                <a:gd name="T57" fmla="*/ 2147483647 h 42"/>
                <a:gd name="T58" fmla="*/ 2147483647 w 23"/>
                <a:gd name="T59" fmla="*/ 2147483647 h 42"/>
                <a:gd name="T60" fmla="*/ 2147483647 w 23"/>
                <a:gd name="T61" fmla="*/ 2147483647 h 42"/>
                <a:gd name="T62" fmla="*/ 2147483647 w 23"/>
                <a:gd name="T63" fmla="*/ 2147483647 h 42"/>
                <a:gd name="T64" fmla="*/ 2147483647 w 23"/>
                <a:gd name="T65" fmla="*/ 2147483647 h 42"/>
                <a:gd name="T66" fmla="*/ 2147483647 w 23"/>
                <a:gd name="T67" fmla="*/ 2147483647 h 42"/>
                <a:gd name="T68" fmla="*/ 2147483647 w 23"/>
                <a:gd name="T69" fmla="*/ 2147483647 h 42"/>
                <a:gd name="T70" fmla="*/ 2147483647 w 23"/>
                <a:gd name="T71" fmla="*/ 2147483647 h 42"/>
                <a:gd name="T72" fmla="*/ 2147483647 w 23"/>
                <a:gd name="T73" fmla="*/ 2147483647 h 42"/>
                <a:gd name="T74" fmla="*/ 2147483647 w 23"/>
                <a:gd name="T75" fmla="*/ 2147483647 h 42"/>
                <a:gd name="T76" fmla="*/ 2147483647 w 23"/>
                <a:gd name="T77" fmla="*/ 2147483647 h 42"/>
                <a:gd name="T78" fmla="*/ 2147483647 w 23"/>
                <a:gd name="T79" fmla="*/ 2147483647 h 42"/>
                <a:gd name="T80" fmla="*/ 2147483647 w 23"/>
                <a:gd name="T81" fmla="*/ 0 h 42"/>
                <a:gd name="T82" fmla="*/ 0 w 23"/>
                <a:gd name="T83" fmla="*/ 2147483647 h 42"/>
                <a:gd name="T84" fmla="*/ 0 w 23"/>
                <a:gd name="T85" fmla="*/ 2147483647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49" name="Freeform 44"/>
            <p:cNvSpPr>
              <a:spLocks/>
            </p:cNvSpPr>
            <p:nvPr/>
          </p:nvSpPr>
          <p:spPr bwMode="auto">
            <a:xfrm>
              <a:off x="3327402" y="2794002"/>
              <a:ext cx="619125" cy="727075"/>
            </a:xfrm>
            <a:custGeom>
              <a:avLst/>
              <a:gdLst>
                <a:gd name="T0" fmla="*/ 2147483647 w 76"/>
                <a:gd name="T1" fmla="*/ 2147483647 h 94"/>
                <a:gd name="T2" fmla="*/ 2147483647 w 76"/>
                <a:gd name="T3" fmla="*/ 2147483647 h 94"/>
                <a:gd name="T4" fmla="*/ 2147483647 w 76"/>
                <a:gd name="T5" fmla="*/ 2147483647 h 94"/>
                <a:gd name="T6" fmla="*/ 2147483647 w 76"/>
                <a:gd name="T7" fmla="*/ 2147483647 h 94"/>
                <a:gd name="T8" fmla="*/ 2147483647 w 76"/>
                <a:gd name="T9" fmla="*/ 0 h 94"/>
                <a:gd name="T10" fmla="*/ 0 w 76"/>
                <a:gd name="T11" fmla="*/ 2147483647 h 94"/>
                <a:gd name="T12" fmla="*/ 0 w 76"/>
                <a:gd name="T13" fmla="*/ 2147483647 h 94"/>
                <a:gd name="T14" fmla="*/ 2147483647 w 76"/>
                <a:gd name="T15" fmla="*/ 2147483647 h 94"/>
                <a:gd name="T16" fmla="*/ 2147483647 w 76"/>
                <a:gd name="T17" fmla="*/ 2147483647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50" name="Freeform 45"/>
            <p:cNvSpPr>
              <a:spLocks/>
            </p:cNvSpPr>
            <p:nvPr/>
          </p:nvSpPr>
          <p:spPr bwMode="auto">
            <a:xfrm>
              <a:off x="2636839" y="1709740"/>
              <a:ext cx="730250" cy="511175"/>
            </a:xfrm>
            <a:custGeom>
              <a:avLst/>
              <a:gdLst>
                <a:gd name="T0" fmla="*/ 2147483647 w 90"/>
                <a:gd name="T1" fmla="*/ 2147483647 h 66"/>
                <a:gd name="T2" fmla="*/ 0 w 90"/>
                <a:gd name="T3" fmla="*/ 2147483647 h 66"/>
                <a:gd name="T4" fmla="*/ 2147483647 w 90"/>
                <a:gd name="T5" fmla="*/ 2147483647 h 66"/>
                <a:gd name="T6" fmla="*/ 2147483647 w 90"/>
                <a:gd name="T7" fmla="*/ 2147483647 h 66"/>
                <a:gd name="T8" fmla="*/ 2147483647 w 90"/>
                <a:gd name="T9" fmla="*/ 2147483647 h 66"/>
                <a:gd name="T10" fmla="*/ 2147483647 w 90"/>
                <a:gd name="T11" fmla="*/ 2147483647 h 66"/>
                <a:gd name="T12" fmla="*/ 2147483647 w 90"/>
                <a:gd name="T13" fmla="*/ 2147483647 h 66"/>
                <a:gd name="T14" fmla="*/ 2147483647 w 90"/>
                <a:gd name="T15" fmla="*/ 2147483647 h 66"/>
                <a:gd name="T16" fmla="*/ 2147483647 w 90"/>
                <a:gd name="T17" fmla="*/ 2147483647 h 66"/>
                <a:gd name="T18" fmla="*/ 2147483647 w 90"/>
                <a:gd name="T19" fmla="*/ 2147483647 h 66"/>
                <a:gd name="T20" fmla="*/ 2147483647 w 90"/>
                <a:gd name="T21" fmla="*/ 2147483647 h 66"/>
                <a:gd name="T22" fmla="*/ 2147483647 w 90"/>
                <a:gd name="T23" fmla="*/ 2147483647 h 66"/>
                <a:gd name="T24" fmla="*/ 2147483647 w 90"/>
                <a:gd name="T25" fmla="*/ 2147483647 h 66"/>
                <a:gd name="T26" fmla="*/ 2147483647 w 90"/>
                <a:gd name="T27" fmla="*/ 2147483647 h 66"/>
                <a:gd name="T28" fmla="*/ 2147483647 w 90"/>
                <a:gd name="T29" fmla="*/ 2147483647 h 66"/>
                <a:gd name="T30" fmla="*/ 2147483647 w 90"/>
                <a:gd name="T31" fmla="*/ 2147483647 h 66"/>
                <a:gd name="T32" fmla="*/ 2147483647 w 90"/>
                <a:gd name="T33" fmla="*/ 2147483647 h 66"/>
                <a:gd name="T34" fmla="*/ 2147483647 w 90"/>
                <a:gd name="T35" fmla="*/ 2147483647 h 66"/>
                <a:gd name="T36" fmla="*/ 2147483647 w 90"/>
                <a:gd name="T37" fmla="*/ 2147483647 h 66"/>
                <a:gd name="T38" fmla="*/ 2147483647 w 90"/>
                <a:gd name="T39" fmla="*/ 2147483647 h 66"/>
                <a:gd name="T40" fmla="*/ 2147483647 w 90"/>
                <a:gd name="T41" fmla="*/ 2147483647 h 66"/>
                <a:gd name="T42" fmla="*/ 2147483647 w 90"/>
                <a:gd name="T43" fmla="*/ 2147483647 h 66"/>
                <a:gd name="T44" fmla="*/ 2147483647 w 90"/>
                <a:gd name="T45" fmla="*/ 2147483647 h 66"/>
                <a:gd name="T46" fmla="*/ 2147483647 w 90"/>
                <a:gd name="T47" fmla="*/ 2147483647 h 66"/>
                <a:gd name="T48" fmla="*/ 2147483647 w 90"/>
                <a:gd name="T49" fmla="*/ 2147483647 h 66"/>
                <a:gd name="T50" fmla="*/ 2147483647 w 90"/>
                <a:gd name="T51" fmla="*/ 2147483647 h 66"/>
                <a:gd name="T52" fmla="*/ 2147483647 w 90"/>
                <a:gd name="T53" fmla="*/ 2147483647 h 66"/>
                <a:gd name="T54" fmla="*/ 2147483647 w 90"/>
                <a:gd name="T55" fmla="*/ 2147483647 h 66"/>
                <a:gd name="T56" fmla="*/ 2147483647 w 90"/>
                <a:gd name="T57" fmla="*/ 2147483647 h 66"/>
                <a:gd name="T58" fmla="*/ 2147483647 w 90"/>
                <a:gd name="T59" fmla="*/ 2147483647 h 66"/>
                <a:gd name="T60" fmla="*/ 2147483647 w 90"/>
                <a:gd name="T61" fmla="*/ 2147483647 h 66"/>
                <a:gd name="T62" fmla="*/ 2147483647 w 90"/>
                <a:gd name="T63" fmla="*/ 2147483647 h 66"/>
                <a:gd name="T64" fmla="*/ 2147483647 w 90"/>
                <a:gd name="T65" fmla="*/ 2147483647 h 66"/>
                <a:gd name="T66" fmla="*/ 2147483647 w 90"/>
                <a:gd name="T67" fmla="*/ 2147483647 h 66"/>
                <a:gd name="T68" fmla="*/ 2147483647 w 90"/>
                <a:gd name="T69" fmla="*/ 2147483647 h 66"/>
                <a:gd name="T70" fmla="*/ 2147483647 w 90"/>
                <a:gd name="T71" fmla="*/ 2147483647 h 66"/>
                <a:gd name="T72" fmla="*/ 2147483647 w 90"/>
                <a:gd name="T73" fmla="*/ 0 h 66"/>
                <a:gd name="T74" fmla="*/ 2147483647 w 90"/>
                <a:gd name="T75" fmla="*/ 2147483647 h 66"/>
                <a:gd name="T76" fmla="*/ 2147483647 w 90"/>
                <a:gd name="T77" fmla="*/ 2147483647 h 66"/>
                <a:gd name="T78" fmla="*/ 2147483647 w 90"/>
                <a:gd name="T79" fmla="*/ 2147483647 h 66"/>
                <a:gd name="T80" fmla="*/ 2147483647 w 90"/>
                <a:gd name="T81" fmla="*/ 2147483647 h 66"/>
                <a:gd name="T82" fmla="*/ 2147483647 w 90"/>
                <a:gd name="T83" fmla="*/ 2147483647 h 66"/>
                <a:gd name="T84" fmla="*/ 2147483647 w 90"/>
                <a:gd name="T85" fmla="*/ 2147483647 h 66"/>
                <a:gd name="T86" fmla="*/ 2147483647 w 90"/>
                <a:gd name="T87" fmla="*/ 2147483647 h 66"/>
                <a:gd name="T88" fmla="*/ 2147483647 w 90"/>
                <a:gd name="T89" fmla="*/ 2147483647 h 66"/>
                <a:gd name="T90" fmla="*/ 2147483647 w 90"/>
                <a:gd name="T91" fmla="*/ 2147483647 h 66"/>
                <a:gd name="T92" fmla="*/ 2147483647 w 90"/>
                <a:gd name="T93" fmla="*/ 2147483647 h 66"/>
                <a:gd name="T94" fmla="*/ 2147483647 w 90"/>
                <a:gd name="T95" fmla="*/ 2147483647 h 66"/>
                <a:gd name="T96" fmla="*/ 2147483647 w 90"/>
                <a:gd name="T97" fmla="*/ 2147483647 h 66"/>
                <a:gd name="T98" fmla="*/ 2147483647 w 90"/>
                <a:gd name="T99" fmla="*/ 2147483647 h 66"/>
                <a:gd name="T100" fmla="*/ 2147483647 w 90"/>
                <a:gd name="T101" fmla="*/ 2147483647 h 66"/>
                <a:gd name="T102" fmla="*/ 2147483647 w 90"/>
                <a:gd name="T103" fmla="*/ 2147483647 h 66"/>
                <a:gd name="T104" fmla="*/ 2147483647 w 90"/>
                <a:gd name="T105" fmla="*/ 2147483647 h 66"/>
                <a:gd name="T106" fmla="*/ 2147483647 w 90"/>
                <a:gd name="T107" fmla="*/ 2147483647 h 66"/>
                <a:gd name="T108" fmla="*/ 2147483647 w 90"/>
                <a:gd name="T109" fmla="*/ 2147483647 h 66"/>
                <a:gd name="T110" fmla="*/ 2147483647 w 90"/>
                <a:gd name="T111" fmla="*/ 2147483647 h 66"/>
                <a:gd name="T112" fmla="*/ 2147483647 w 90"/>
                <a:gd name="T113" fmla="*/ 2147483647 h 66"/>
                <a:gd name="T114" fmla="*/ 2147483647 w 90"/>
                <a:gd name="T115" fmla="*/ 2147483647 h 66"/>
                <a:gd name="T116" fmla="*/ 2147483647 w 90"/>
                <a:gd name="T117" fmla="*/ 2147483647 h 66"/>
                <a:gd name="T118" fmla="*/ 2147483647 w 90"/>
                <a:gd name="T119" fmla="*/ 2147483647 h 66"/>
                <a:gd name="T120" fmla="*/ 2147483647 w 90"/>
                <a:gd name="T121" fmla="*/ 2147483647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51" name="Freeform 47"/>
            <p:cNvSpPr>
              <a:spLocks/>
            </p:cNvSpPr>
            <p:nvPr/>
          </p:nvSpPr>
          <p:spPr bwMode="auto">
            <a:xfrm>
              <a:off x="3157538" y="1833565"/>
              <a:ext cx="658812" cy="1006475"/>
            </a:xfrm>
            <a:custGeom>
              <a:avLst/>
              <a:gdLst>
                <a:gd name="T0" fmla="*/ 2147483647 w 81"/>
                <a:gd name="T1" fmla="*/ 2147483647 h 130"/>
                <a:gd name="T2" fmla="*/ 2147483647 w 81"/>
                <a:gd name="T3" fmla="*/ 2147483647 h 130"/>
                <a:gd name="T4" fmla="*/ 2147483647 w 81"/>
                <a:gd name="T5" fmla="*/ 2147483647 h 130"/>
                <a:gd name="T6" fmla="*/ 2147483647 w 81"/>
                <a:gd name="T7" fmla="*/ 2147483647 h 130"/>
                <a:gd name="T8" fmla="*/ 2147483647 w 81"/>
                <a:gd name="T9" fmla="*/ 2147483647 h 130"/>
                <a:gd name="T10" fmla="*/ 2147483647 w 81"/>
                <a:gd name="T11" fmla="*/ 2147483647 h 130"/>
                <a:gd name="T12" fmla="*/ 2147483647 w 81"/>
                <a:gd name="T13" fmla="*/ 2147483647 h 130"/>
                <a:gd name="T14" fmla="*/ 2147483647 w 81"/>
                <a:gd name="T15" fmla="*/ 2147483647 h 130"/>
                <a:gd name="T16" fmla="*/ 2147483647 w 81"/>
                <a:gd name="T17" fmla="*/ 2147483647 h 130"/>
                <a:gd name="T18" fmla="*/ 2147483647 w 81"/>
                <a:gd name="T19" fmla="*/ 2147483647 h 130"/>
                <a:gd name="T20" fmla="*/ 2147483647 w 81"/>
                <a:gd name="T21" fmla="*/ 2147483647 h 130"/>
                <a:gd name="T22" fmla="*/ 2147483647 w 81"/>
                <a:gd name="T23" fmla="*/ 2147483647 h 130"/>
                <a:gd name="T24" fmla="*/ 2147483647 w 81"/>
                <a:gd name="T25" fmla="*/ 2147483647 h 130"/>
                <a:gd name="T26" fmla="*/ 2147483647 w 81"/>
                <a:gd name="T27" fmla="*/ 2147483647 h 130"/>
                <a:gd name="T28" fmla="*/ 2147483647 w 81"/>
                <a:gd name="T29" fmla="*/ 0 h 130"/>
                <a:gd name="T30" fmla="*/ 2147483647 w 81"/>
                <a:gd name="T31" fmla="*/ 2147483647 h 130"/>
                <a:gd name="T32" fmla="*/ 2147483647 w 81"/>
                <a:gd name="T33" fmla="*/ 2147483647 h 130"/>
                <a:gd name="T34" fmla="*/ 2147483647 w 81"/>
                <a:gd name="T35" fmla="*/ 2147483647 h 130"/>
                <a:gd name="T36" fmla="*/ 2147483647 w 81"/>
                <a:gd name="T37" fmla="*/ 2147483647 h 130"/>
                <a:gd name="T38" fmla="*/ 2147483647 w 81"/>
                <a:gd name="T39" fmla="*/ 2147483647 h 130"/>
                <a:gd name="T40" fmla="*/ 2147483647 w 81"/>
                <a:gd name="T41" fmla="*/ 2147483647 h 130"/>
                <a:gd name="T42" fmla="*/ 2147483647 w 81"/>
                <a:gd name="T43" fmla="*/ 2147483647 h 130"/>
                <a:gd name="T44" fmla="*/ 2147483647 w 81"/>
                <a:gd name="T45" fmla="*/ 2147483647 h 130"/>
                <a:gd name="T46" fmla="*/ 2147483647 w 81"/>
                <a:gd name="T47" fmla="*/ 2147483647 h 130"/>
                <a:gd name="T48" fmla="*/ 2147483647 w 81"/>
                <a:gd name="T49" fmla="*/ 2147483647 h 130"/>
                <a:gd name="T50" fmla="*/ 2147483647 w 81"/>
                <a:gd name="T51" fmla="*/ 2147483647 h 130"/>
                <a:gd name="T52" fmla="*/ 2147483647 w 81"/>
                <a:gd name="T53" fmla="*/ 2147483647 h 130"/>
                <a:gd name="T54" fmla="*/ 2147483647 w 81"/>
                <a:gd name="T55" fmla="*/ 2147483647 h 130"/>
                <a:gd name="T56" fmla="*/ 2147483647 w 81"/>
                <a:gd name="T57" fmla="*/ 2147483647 h 130"/>
                <a:gd name="T58" fmla="*/ 2147483647 w 81"/>
                <a:gd name="T59" fmla="*/ 2147483647 h 130"/>
                <a:gd name="T60" fmla="*/ 2147483647 w 81"/>
                <a:gd name="T61" fmla="*/ 2147483647 h 130"/>
                <a:gd name="T62" fmla="*/ 2147483647 w 81"/>
                <a:gd name="T63" fmla="*/ 2147483647 h 130"/>
                <a:gd name="T64" fmla="*/ 2147483647 w 81"/>
                <a:gd name="T65" fmla="*/ 2147483647 h 130"/>
                <a:gd name="T66" fmla="*/ 2147483647 w 81"/>
                <a:gd name="T67" fmla="*/ 2147483647 h 130"/>
                <a:gd name="T68" fmla="*/ 2147483647 w 81"/>
                <a:gd name="T69" fmla="*/ 2147483647 h 130"/>
                <a:gd name="T70" fmla="*/ 2147483647 w 81"/>
                <a:gd name="T71" fmla="*/ 2147483647 h 130"/>
                <a:gd name="T72" fmla="*/ 2147483647 w 81"/>
                <a:gd name="T73" fmla="*/ 2147483647 h 130"/>
                <a:gd name="T74" fmla="*/ 2147483647 w 81"/>
                <a:gd name="T75" fmla="*/ 2147483647 h 130"/>
                <a:gd name="T76" fmla="*/ 2147483647 w 81"/>
                <a:gd name="T77" fmla="*/ 2147483647 h 130"/>
                <a:gd name="T78" fmla="*/ 2147483647 w 81"/>
                <a:gd name="T79" fmla="*/ 2147483647 h 130"/>
                <a:gd name="T80" fmla="*/ 2147483647 w 81"/>
                <a:gd name="T81" fmla="*/ 2147483647 h 130"/>
                <a:gd name="T82" fmla="*/ 2147483647 w 81"/>
                <a:gd name="T83" fmla="*/ 2147483647 h 130"/>
                <a:gd name="T84" fmla="*/ 2147483647 w 81"/>
                <a:gd name="T85" fmla="*/ 2147483647 h 130"/>
                <a:gd name="T86" fmla="*/ 2147483647 w 81"/>
                <a:gd name="T87" fmla="*/ 2147483647 h 130"/>
                <a:gd name="T88" fmla="*/ 2147483647 w 81"/>
                <a:gd name="T89" fmla="*/ 2147483647 h 130"/>
                <a:gd name="T90" fmla="*/ 2147483647 w 81"/>
                <a:gd name="T91" fmla="*/ 2147483647 h 130"/>
                <a:gd name="T92" fmla="*/ 2147483647 w 81"/>
                <a:gd name="T93" fmla="*/ 2147483647 h 130"/>
                <a:gd name="T94" fmla="*/ 2147483647 w 81"/>
                <a:gd name="T95" fmla="*/ 2147483647 h 130"/>
                <a:gd name="T96" fmla="*/ 0 w 81"/>
                <a:gd name="T97" fmla="*/ 2147483647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52" name="Freeform 48"/>
            <p:cNvSpPr>
              <a:spLocks/>
            </p:cNvSpPr>
            <p:nvPr/>
          </p:nvSpPr>
          <p:spPr bwMode="auto">
            <a:xfrm>
              <a:off x="3433764" y="1857375"/>
              <a:ext cx="1122362" cy="673100"/>
            </a:xfrm>
            <a:custGeom>
              <a:avLst/>
              <a:gdLst>
                <a:gd name="T0" fmla="*/ 2147483647 w 138"/>
                <a:gd name="T1" fmla="*/ 2147483647 h 87"/>
                <a:gd name="T2" fmla="*/ 2147483647 w 138"/>
                <a:gd name="T3" fmla="*/ 2147483647 h 87"/>
                <a:gd name="T4" fmla="*/ 2147483647 w 138"/>
                <a:gd name="T5" fmla="*/ 2147483647 h 87"/>
                <a:gd name="T6" fmla="*/ 2147483647 w 138"/>
                <a:gd name="T7" fmla="*/ 2147483647 h 87"/>
                <a:gd name="T8" fmla="*/ 2147483647 w 138"/>
                <a:gd name="T9" fmla="*/ 2147483647 h 87"/>
                <a:gd name="T10" fmla="*/ 2147483647 w 138"/>
                <a:gd name="T11" fmla="*/ 2147483647 h 87"/>
                <a:gd name="T12" fmla="*/ 2147483647 w 138"/>
                <a:gd name="T13" fmla="*/ 2147483647 h 87"/>
                <a:gd name="T14" fmla="*/ 2147483647 w 138"/>
                <a:gd name="T15" fmla="*/ 2147483647 h 87"/>
                <a:gd name="T16" fmla="*/ 2147483647 w 138"/>
                <a:gd name="T17" fmla="*/ 2147483647 h 87"/>
                <a:gd name="T18" fmla="*/ 2147483647 w 138"/>
                <a:gd name="T19" fmla="*/ 2147483647 h 87"/>
                <a:gd name="T20" fmla="*/ 2147483647 w 138"/>
                <a:gd name="T21" fmla="*/ 2147483647 h 87"/>
                <a:gd name="T22" fmla="*/ 2147483647 w 138"/>
                <a:gd name="T23" fmla="*/ 2147483647 h 87"/>
                <a:gd name="T24" fmla="*/ 2147483647 w 138"/>
                <a:gd name="T25" fmla="*/ 2147483647 h 87"/>
                <a:gd name="T26" fmla="*/ 2147483647 w 138"/>
                <a:gd name="T27" fmla="*/ 2147483647 h 87"/>
                <a:gd name="T28" fmla="*/ 2147483647 w 138"/>
                <a:gd name="T29" fmla="*/ 2147483647 h 87"/>
                <a:gd name="T30" fmla="*/ 2147483647 w 138"/>
                <a:gd name="T31" fmla="*/ 2147483647 h 87"/>
                <a:gd name="T32" fmla="*/ 2147483647 w 138"/>
                <a:gd name="T33" fmla="*/ 2147483647 h 87"/>
                <a:gd name="T34" fmla="*/ 2147483647 w 138"/>
                <a:gd name="T35" fmla="*/ 2147483647 h 87"/>
                <a:gd name="T36" fmla="*/ 2147483647 w 138"/>
                <a:gd name="T37" fmla="*/ 2147483647 h 87"/>
                <a:gd name="T38" fmla="*/ 2147483647 w 138"/>
                <a:gd name="T39" fmla="*/ 2147483647 h 87"/>
                <a:gd name="T40" fmla="*/ 2147483647 w 138"/>
                <a:gd name="T41" fmla="*/ 2147483647 h 87"/>
                <a:gd name="T42" fmla="*/ 2147483647 w 138"/>
                <a:gd name="T43" fmla="*/ 2147483647 h 87"/>
                <a:gd name="T44" fmla="*/ 2147483647 w 138"/>
                <a:gd name="T45" fmla="*/ 2147483647 h 87"/>
                <a:gd name="T46" fmla="*/ 2147483647 w 138"/>
                <a:gd name="T47" fmla="*/ 2147483647 h 87"/>
                <a:gd name="T48" fmla="*/ 2147483647 w 138"/>
                <a:gd name="T49" fmla="*/ 2147483647 h 87"/>
                <a:gd name="T50" fmla="*/ 2147483647 w 138"/>
                <a:gd name="T51" fmla="*/ 2147483647 h 87"/>
                <a:gd name="T52" fmla="*/ 2147483647 w 138"/>
                <a:gd name="T53" fmla="*/ 2147483647 h 87"/>
                <a:gd name="T54" fmla="*/ 2147483647 w 138"/>
                <a:gd name="T55" fmla="*/ 2147483647 h 87"/>
                <a:gd name="T56" fmla="*/ 2147483647 w 138"/>
                <a:gd name="T57" fmla="*/ 2147483647 h 87"/>
                <a:gd name="T58" fmla="*/ 2147483647 w 138"/>
                <a:gd name="T59" fmla="*/ 2147483647 h 87"/>
                <a:gd name="T60" fmla="*/ 2147483647 w 138"/>
                <a:gd name="T61" fmla="*/ 2147483647 h 87"/>
                <a:gd name="T62" fmla="*/ 2147483647 w 138"/>
                <a:gd name="T63" fmla="*/ 2147483647 h 87"/>
                <a:gd name="T64" fmla="*/ 2147483647 w 138"/>
                <a:gd name="T65" fmla="*/ 0 h 87"/>
                <a:gd name="T66" fmla="*/ 2147483647 w 138"/>
                <a:gd name="T67" fmla="*/ 2147483647 h 87"/>
                <a:gd name="T68" fmla="*/ 2147483647 w 138"/>
                <a:gd name="T69" fmla="*/ 2147483647 h 87"/>
                <a:gd name="T70" fmla="*/ 2147483647 w 13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53" name="Freeform 49"/>
            <p:cNvSpPr>
              <a:spLocks/>
            </p:cNvSpPr>
            <p:nvPr/>
          </p:nvSpPr>
          <p:spPr bwMode="auto">
            <a:xfrm>
              <a:off x="2759076" y="2662240"/>
              <a:ext cx="698500" cy="1030287"/>
            </a:xfrm>
            <a:custGeom>
              <a:avLst/>
              <a:gdLst>
                <a:gd name="T0" fmla="*/ 2147483647 w 86"/>
                <a:gd name="T1" fmla="*/ 0 h 133"/>
                <a:gd name="T2" fmla="*/ 0 w 86"/>
                <a:gd name="T3" fmla="*/ 2147483647 h 133"/>
                <a:gd name="T4" fmla="*/ 2147483647 w 86"/>
                <a:gd name="T5" fmla="*/ 2147483647 h 133"/>
                <a:gd name="T6" fmla="*/ 2147483647 w 86"/>
                <a:gd name="T7" fmla="*/ 2147483647 h 133"/>
                <a:gd name="T8" fmla="*/ 2147483647 w 86"/>
                <a:gd name="T9" fmla="*/ 2147483647 h 133"/>
                <a:gd name="T10" fmla="*/ 2147483647 w 86"/>
                <a:gd name="T11" fmla="*/ 2147483647 h 133"/>
                <a:gd name="T12" fmla="*/ 2147483647 w 86"/>
                <a:gd name="T13" fmla="*/ 2147483647 h 133"/>
                <a:gd name="T14" fmla="*/ 2147483647 w 86"/>
                <a:gd name="T15" fmla="*/ 2147483647 h 133"/>
                <a:gd name="T16" fmla="*/ 2147483647 w 86"/>
                <a:gd name="T17" fmla="*/ 2147483647 h 133"/>
                <a:gd name="T18" fmla="*/ 2147483647 w 86"/>
                <a:gd name="T19" fmla="*/ 2147483647 h 133"/>
                <a:gd name="T20" fmla="*/ 2147483647 w 86"/>
                <a:gd name="T21" fmla="*/ 2147483647 h 133"/>
                <a:gd name="T22" fmla="*/ 2147483647 w 86"/>
                <a:gd name="T23" fmla="*/ 2147483647 h 133"/>
                <a:gd name="T24" fmla="*/ 2147483647 w 86"/>
                <a:gd name="T25" fmla="*/ 2147483647 h 133"/>
                <a:gd name="T26" fmla="*/ 2147483647 w 86"/>
                <a:gd name="T27" fmla="*/ 2147483647 h 133"/>
                <a:gd name="T28" fmla="*/ 2147483647 w 86"/>
                <a:gd name="T29" fmla="*/ 2147483647 h 133"/>
                <a:gd name="T30" fmla="*/ 2147483647 w 86"/>
                <a:gd name="T31" fmla="*/ 2147483647 h 133"/>
                <a:gd name="T32" fmla="*/ 2147483647 w 86"/>
                <a:gd name="T33" fmla="*/ 2147483647 h 133"/>
                <a:gd name="T34" fmla="*/ 2147483647 w 86"/>
                <a:gd name="T35" fmla="*/ 2147483647 h 133"/>
                <a:gd name="T36" fmla="*/ 2147483647 w 86"/>
                <a:gd name="T37" fmla="*/ 2147483647 h 133"/>
                <a:gd name="T38" fmla="*/ 2147483647 w 86"/>
                <a:gd name="T39" fmla="*/ 2147483647 h 133"/>
                <a:gd name="T40" fmla="*/ 2147483647 w 86"/>
                <a:gd name="T41" fmla="*/ 0 h 133"/>
                <a:gd name="T42" fmla="*/ 2147483647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54" name="Freeform 50"/>
            <p:cNvSpPr>
              <a:spLocks/>
            </p:cNvSpPr>
            <p:nvPr/>
          </p:nvSpPr>
          <p:spPr bwMode="auto">
            <a:xfrm>
              <a:off x="3124201" y="3444875"/>
              <a:ext cx="741363" cy="820738"/>
            </a:xfrm>
            <a:custGeom>
              <a:avLst/>
              <a:gdLst>
                <a:gd name="T0" fmla="*/ 2147483647 w 91"/>
                <a:gd name="T1" fmla="*/ 2147483647 h 106"/>
                <a:gd name="T2" fmla="*/ 2147483647 w 91"/>
                <a:gd name="T3" fmla="*/ 2147483647 h 106"/>
                <a:gd name="T4" fmla="*/ 2147483647 w 91"/>
                <a:gd name="T5" fmla="*/ 0 h 106"/>
                <a:gd name="T6" fmla="*/ 2147483647 w 91"/>
                <a:gd name="T7" fmla="*/ 0 h 106"/>
                <a:gd name="T8" fmla="*/ 2147483647 w 91"/>
                <a:gd name="T9" fmla="*/ 2147483647 h 106"/>
                <a:gd name="T10" fmla="*/ 2147483647 w 91"/>
                <a:gd name="T11" fmla="*/ 2147483647 h 106"/>
                <a:gd name="T12" fmla="*/ 2147483647 w 91"/>
                <a:gd name="T13" fmla="*/ 2147483647 h 106"/>
                <a:gd name="T14" fmla="*/ 2147483647 w 91"/>
                <a:gd name="T15" fmla="*/ 2147483647 h 106"/>
                <a:gd name="T16" fmla="*/ 2147483647 w 91"/>
                <a:gd name="T17" fmla="*/ 2147483647 h 106"/>
                <a:gd name="T18" fmla="*/ 2147483647 w 91"/>
                <a:gd name="T19" fmla="*/ 2147483647 h 106"/>
                <a:gd name="T20" fmla="*/ 2147483647 w 91"/>
                <a:gd name="T21" fmla="*/ 2147483647 h 106"/>
                <a:gd name="T22" fmla="*/ 2147483647 w 91"/>
                <a:gd name="T23" fmla="*/ 2147483647 h 106"/>
                <a:gd name="T24" fmla="*/ 2147483647 w 91"/>
                <a:gd name="T25" fmla="*/ 2147483647 h 106"/>
                <a:gd name="T26" fmla="*/ 2147483647 w 91"/>
                <a:gd name="T27" fmla="*/ 2147483647 h 106"/>
                <a:gd name="T28" fmla="*/ 2147483647 w 91"/>
                <a:gd name="T29" fmla="*/ 2147483647 h 106"/>
                <a:gd name="T30" fmla="*/ 2147483647 w 91"/>
                <a:gd name="T31" fmla="*/ 2147483647 h 106"/>
                <a:gd name="T32" fmla="*/ 2147483647 w 91"/>
                <a:gd name="T33" fmla="*/ 2147483647 h 106"/>
                <a:gd name="T34" fmla="*/ 2147483647 w 91"/>
                <a:gd name="T35" fmla="*/ 2147483647 h 106"/>
                <a:gd name="T36" fmla="*/ 2147483647 w 91"/>
                <a:gd name="T37" fmla="*/ 2147483647 h 106"/>
                <a:gd name="T38" fmla="*/ 2147483647 w 91"/>
                <a:gd name="T39" fmla="*/ 2147483647 h 106"/>
                <a:gd name="T40" fmla="*/ 2147483647 w 91"/>
                <a:gd name="T41" fmla="*/ 2147483647 h 106"/>
                <a:gd name="T42" fmla="*/ 2147483647 w 91"/>
                <a:gd name="T43" fmla="*/ 2147483647 h 106"/>
                <a:gd name="T44" fmla="*/ 2147483647 w 91"/>
                <a:gd name="T45" fmla="*/ 2147483647 h 106"/>
                <a:gd name="T46" fmla="*/ 2147483647 w 91"/>
                <a:gd name="T47" fmla="*/ 2147483647 h 106"/>
                <a:gd name="T48" fmla="*/ 2147483647 w 91"/>
                <a:gd name="T49" fmla="*/ 2147483647 h 106"/>
                <a:gd name="T50" fmla="*/ 2147483647 w 91"/>
                <a:gd name="T51" fmla="*/ 2147483647 h 106"/>
                <a:gd name="T52" fmla="*/ 2147483647 w 91"/>
                <a:gd name="T53" fmla="*/ 2147483647 h 106"/>
                <a:gd name="T54" fmla="*/ 2147483647 w 91"/>
                <a:gd name="T55" fmla="*/ 2147483647 h 106"/>
                <a:gd name="T56" fmla="*/ 2147483647 w 91"/>
                <a:gd name="T57" fmla="*/ 2147483647 h 106"/>
                <a:gd name="T58" fmla="*/ 2147483647 w 91"/>
                <a:gd name="T59" fmla="*/ 2147483647 h 106"/>
                <a:gd name="T60" fmla="*/ 2147483647 w 91"/>
                <a:gd name="T61" fmla="*/ 2147483647 h 106"/>
                <a:gd name="T62" fmla="*/ 2147483647 w 91"/>
                <a:gd name="T63" fmla="*/ 2147483647 h 106"/>
                <a:gd name="T64" fmla="*/ 2147483647 w 91"/>
                <a:gd name="T65" fmla="*/ 2147483647 h 106"/>
                <a:gd name="T66" fmla="*/ 2147483647 w 91"/>
                <a:gd name="T67" fmla="*/ 2147483647 h 106"/>
                <a:gd name="T68" fmla="*/ 2147483647 w 91"/>
                <a:gd name="T69" fmla="*/ 2147483647 h 106"/>
                <a:gd name="T70" fmla="*/ 2147483647 w 91"/>
                <a:gd name="T71" fmla="*/ 2147483647 h 106"/>
                <a:gd name="T72" fmla="*/ 2147483647 w 91"/>
                <a:gd name="T73" fmla="*/ 2147483647 h 106"/>
                <a:gd name="T74" fmla="*/ 2147483647 w 91"/>
                <a:gd name="T75" fmla="*/ 2147483647 h 106"/>
                <a:gd name="T76" fmla="*/ 2147483647 w 91"/>
                <a:gd name="T77" fmla="*/ 2147483647 h 106"/>
                <a:gd name="T78" fmla="*/ 2147483647 w 91"/>
                <a:gd name="T79" fmla="*/ 2147483647 h 106"/>
                <a:gd name="T80" fmla="*/ 2147483647 w 91"/>
                <a:gd name="T81" fmla="*/ 2147483647 h 106"/>
                <a:gd name="T82" fmla="*/ 2147483647 w 91"/>
                <a:gd name="T83" fmla="*/ 2147483647 h 106"/>
                <a:gd name="T84" fmla="*/ 2147483647 w 91"/>
                <a:gd name="T85" fmla="*/ 2147483647 h 106"/>
                <a:gd name="T86" fmla="*/ 2147483647 w 91"/>
                <a:gd name="T87" fmla="*/ 2147483647 h 106"/>
                <a:gd name="T88" fmla="*/ 2147483647 w 91"/>
                <a:gd name="T89" fmla="*/ 2147483647 h 106"/>
                <a:gd name="T90" fmla="*/ 2147483647 w 91"/>
                <a:gd name="T91" fmla="*/ 2147483647 h 106"/>
                <a:gd name="T92" fmla="*/ 2147483647 w 91"/>
                <a:gd name="T93" fmla="*/ 2147483647 h 106"/>
                <a:gd name="T94" fmla="*/ 2147483647 w 91"/>
                <a:gd name="T95" fmla="*/ 2147483647 h 106"/>
                <a:gd name="T96" fmla="*/ 2147483647 w 91"/>
                <a:gd name="T97" fmla="*/ 2147483647 h 106"/>
                <a:gd name="T98" fmla="*/ 0 w 91"/>
                <a:gd name="T99" fmla="*/ 2147483647 h 106"/>
                <a:gd name="T100" fmla="*/ 2147483647 w 91"/>
                <a:gd name="T101" fmla="*/ 2147483647 h 106"/>
                <a:gd name="T102" fmla="*/ 2147483647 w 91"/>
                <a:gd name="T103" fmla="*/ 2147483647 h 106"/>
                <a:gd name="T104" fmla="*/ 2147483647 w 91"/>
                <a:gd name="T105" fmla="*/ 2147483647 h 106"/>
                <a:gd name="T106" fmla="*/ 2147483647 w 91"/>
                <a:gd name="T107" fmla="*/ 2147483647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55" name="Freeform 51"/>
            <p:cNvSpPr>
              <a:spLocks/>
            </p:cNvSpPr>
            <p:nvPr/>
          </p:nvSpPr>
          <p:spPr bwMode="auto">
            <a:xfrm>
              <a:off x="5183189" y="1981202"/>
              <a:ext cx="723900" cy="773113"/>
            </a:xfrm>
            <a:custGeom>
              <a:avLst/>
              <a:gdLst>
                <a:gd name="T0" fmla="*/ 2147483647 w 89"/>
                <a:gd name="T1" fmla="*/ 2147483647 h 100"/>
                <a:gd name="T2" fmla="*/ 2147483647 w 89"/>
                <a:gd name="T3" fmla="*/ 2147483647 h 100"/>
                <a:gd name="T4" fmla="*/ 2147483647 w 89"/>
                <a:gd name="T5" fmla="*/ 2147483647 h 100"/>
                <a:gd name="T6" fmla="*/ 2147483647 w 89"/>
                <a:gd name="T7" fmla="*/ 2147483647 h 100"/>
                <a:gd name="T8" fmla="*/ 2147483647 w 89"/>
                <a:gd name="T9" fmla="*/ 2147483647 h 100"/>
                <a:gd name="T10" fmla="*/ 2147483647 w 89"/>
                <a:gd name="T11" fmla="*/ 2147483647 h 100"/>
                <a:gd name="T12" fmla="*/ 2147483647 w 89"/>
                <a:gd name="T13" fmla="*/ 2147483647 h 100"/>
                <a:gd name="T14" fmla="*/ 2147483647 w 89"/>
                <a:gd name="T15" fmla="*/ 2147483647 h 100"/>
                <a:gd name="T16" fmla="*/ 0 w 89"/>
                <a:gd name="T17" fmla="*/ 2147483647 h 100"/>
                <a:gd name="T18" fmla="*/ 2147483647 w 89"/>
                <a:gd name="T19" fmla="*/ 2147483647 h 100"/>
                <a:gd name="T20" fmla="*/ 0 w 89"/>
                <a:gd name="T21" fmla="*/ 2147483647 h 100"/>
                <a:gd name="T22" fmla="*/ 2147483647 w 89"/>
                <a:gd name="T23" fmla="*/ 2147483647 h 100"/>
                <a:gd name="T24" fmla="*/ 2147483647 w 89"/>
                <a:gd name="T25" fmla="*/ 2147483647 h 100"/>
                <a:gd name="T26" fmla="*/ 2147483647 w 89"/>
                <a:gd name="T27" fmla="*/ 2147483647 h 100"/>
                <a:gd name="T28" fmla="*/ 2147483647 w 89"/>
                <a:gd name="T29" fmla="*/ 2147483647 h 100"/>
                <a:gd name="T30" fmla="*/ 2147483647 w 89"/>
                <a:gd name="T31" fmla="*/ 2147483647 h 100"/>
                <a:gd name="T32" fmla="*/ 2147483647 w 89"/>
                <a:gd name="T33" fmla="*/ 2147483647 h 100"/>
                <a:gd name="T34" fmla="*/ 2147483647 w 89"/>
                <a:gd name="T35" fmla="*/ 2147483647 h 100"/>
                <a:gd name="T36" fmla="*/ 2147483647 w 89"/>
                <a:gd name="T37" fmla="*/ 2147483647 h 100"/>
                <a:gd name="T38" fmla="*/ 2147483647 w 89"/>
                <a:gd name="T39" fmla="*/ 2147483647 h 100"/>
                <a:gd name="T40" fmla="*/ 2147483647 w 89"/>
                <a:gd name="T41" fmla="*/ 2147483647 h 100"/>
                <a:gd name="T42" fmla="*/ 2147483647 w 89"/>
                <a:gd name="T43" fmla="*/ 2147483647 h 100"/>
                <a:gd name="T44" fmla="*/ 2147483647 w 89"/>
                <a:gd name="T45" fmla="*/ 2147483647 h 100"/>
                <a:gd name="T46" fmla="*/ 2147483647 w 89"/>
                <a:gd name="T47" fmla="*/ 2147483647 h 100"/>
                <a:gd name="T48" fmla="*/ 2147483647 w 89"/>
                <a:gd name="T49" fmla="*/ 2147483647 h 100"/>
                <a:gd name="T50" fmla="*/ 2147483647 w 89"/>
                <a:gd name="T51" fmla="*/ 2147483647 h 100"/>
                <a:gd name="T52" fmla="*/ 2147483647 w 89"/>
                <a:gd name="T53" fmla="*/ 2147483647 h 100"/>
                <a:gd name="T54" fmla="*/ 2147483647 w 89"/>
                <a:gd name="T55" fmla="*/ 2147483647 h 100"/>
                <a:gd name="T56" fmla="*/ 2147483647 w 89"/>
                <a:gd name="T57" fmla="*/ 2147483647 h 100"/>
                <a:gd name="T58" fmla="*/ 2147483647 w 89"/>
                <a:gd name="T59" fmla="*/ 2147483647 h 100"/>
                <a:gd name="T60" fmla="*/ 2147483647 w 89"/>
                <a:gd name="T61" fmla="*/ 2147483647 h 100"/>
                <a:gd name="T62" fmla="*/ 2147483647 w 89"/>
                <a:gd name="T63" fmla="*/ 2147483647 h 100"/>
                <a:gd name="T64" fmla="*/ 2147483647 w 89"/>
                <a:gd name="T65" fmla="*/ 2147483647 h 100"/>
                <a:gd name="T66" fmla="*/ 2147483647 w 89"/>
                <a:gd name="T67" fmla="*/ 2147483647 h 100"/>
                <a:gd name="T68" fmla="*/ 2147483647 w 89"/>
                <a:gd name="T69" fmla="*/ 2147483647 h 100"/>
                <a:gd name="T70" fmla="*/ 2147483647 w 89"/>
                <a:gd name="T71" fmla="*/ 2147483647 h 100"/>
                <a:gd name="T72" fmla="*/ 2147483647 w 89"/>
                <a:gd name="T73" fmla="*/ 2147483647 h 100"/>
                <a:gd name="T74" fmla="*/ 2147483647 w 89"/>
                <a:gd name="T75" fmla="*/ 2147483647 h 100"/>
                <a:gd name="T76" fmla="*/ 2147483647 w 89"/>
                <a:gd name="T77" fmla="*/ 2147483647 h 100"/>
                <a:gd name="T78" fmla="*/ 2147483647 w 89"/>
                <a:gd name="T79" fmla="*/ 2147483647 h 100"/>
                <a:gd name="T80" fmla="*/ 2147483647 w 89"/>
                <a:gd name="T81" fmla="*/ 2147483647 h 100"/>
                <a:gd name="T82" fmla="*/ 2147483647 w 89"/>
                <a:gd name="T83" fmla="*/ 2147483647 h 100"/>
                <a:gd name="T84" fmla="*/ 2147483647 w 89"/>
                <a:gd name="T85" fmla="*/ 2147483647 h 100"/>
                <a:gd name="T86" fmla="*/ 2147483647 w 89"/>
                <a:gd name="T87" fmla="*/ 2147483647 h 100"/>
                <a:gd name="T88" fmla="*/ 2147483647 w 89"/>
                <a:gd name="T89" fmla="*/ 2147483647 h 100"/>
                <a:gd name="T90" fmla="*/ 2147483647 w 89"/>
                <a:gd name="T91" fmla="*/ 2147483647 h 100"/>
                <a:gd name="T92" fmla="*/ 2147483647 w 89"/>
                <a:gd name="T93" fmla="*/ 2147483647 h 100"/>
                <a:gd name="T94" fmla="*/ 2147483647 w 89"/>
                <a:gd name="T95" fmla="*/ 2147483647 h 100"/>
                <a:gd name="T96" fmla="*/ 2147483647 w 89"/>
                <a:gd name="T97" fmla="*/ 2147483647 h 100"/>
                <a:gd name="T98" fmla="*/ 2147483647 w 89"/>
                <a:gd name="T99" fmla="*/ 2147483647 h 100"/>
                <a:gd name="T100" fmla="*/ 2147483647 w 89"/>
                <a:gd name="T101" fmla="*/ 2147483647 h 100"/>
                <a:gd name="T102" fmla="*/ 2147483647 w 89"/>
                <a:gd name="T103" fmla="*/ 2147483647 h 100"/>
                <a:gd name="T104" fmla="*/ 2147483647 w 89"/>
                <a:gd name="T105" fmla="*/ 2147483647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56" name="Freeform 60"/>
            <p:cNvSpPr>
              <a:spLocks/>
            </p:cNvSpPr>
            <p:nvPr/>
          </p:nvSpPr>
          <p:spPr bwMode="auto">
            <a:xfrm>
              <a:off x="6664325" y="3127377"/>
              <a:ext cx="830264" cy="455613"/>
            </a:xfrm>
            <a:custGeom>
              <a:avLst/>
              <a:gdLst>
                <a:gd name="T0" fmla="*/ 2147483647 w 102"/>
                <a:gd name="T1" fmla="*/ 2147483647 h 59"/>
                <a:gd name="T2" fmla="*/ 2147483647 w 102"/>
                <a:gd name="T3" fmla="*/ 2147483647 h 59"/>
                <a:gd name="T4" fmla="*/ 2147483647 w 102"/>
                <a:gd name="T5" fmla="*/ 2147483647 h 59"/>
                <a:gd name="T6" fmla="*/ 2147483647 w 102"/>
                <a:gd name="T7" fmla="*/ 2147483647 h 59"/>
                <a:gd name="T8" fmla="*/ 2147483647 w 102"/>
                <a:gd name="T9" fmla="*/ 2147483647 h 59"/>
                <a:gd name="T10" fmla="*/ 2147483647 w 102"/>
                <a:gd name="T11" fmla="*/ 2147483647 h 59"/>
                <a:gd name="T12" fmla="*/ 2147483647 w 102"/>
                <a:gd name="T13" fmla="*/ 2147483647 h 59"/>
                <a:gd name="T14" fmla="*/ 2147483647 w 102"/>
                <a:gd name="T15" fmla="*/ 2147483647 h 59"/>
                <a:gd name="T16" fmla="*/ 2147483647 w 102"/>
                <a:gd name="T17" fmla="*/ 2147483647 h 59"/>
                <a:gd name="T18" fmla="*/ 2147483647 w 102"/>
                <a:gd name="T19" fmla="*/ 2147483647 h 59"/>
                <a:gd name="T20" fmla="*/ 2147483647 w 102"/>
                <a:gd name="T21" fmla="*/ 2147483647 h 59"/>
                <a:gd name="T22" fmla="*/ 2147483647 w 102"/>
                <a:gd name="T23" fmla="*/ 2147483647 h 59"/>
                <a:gd name="T24" fmla="*/ 2147483647 w 102"/>
                <a:gd name="T25" fmla="*/ 2147483647 h 59"/>
                <a:gd name="T26" fmla="*/ 2147483647 w 102"/>
                <a:gd name="T27" fmla="*/ 2147483647 h 59"/>
                <a:gd name="T28" fmla="*/ 2147483647 w 102"/>
                <a:gd name="T29" fmla="*/ 2147483647 h 59"/>
                <a:gd name="T30" fmla="*/ 2147483647 w 102"/>
                <a:gd name="T31" fmla="*/ 2147483647 h 59"/>
                <a:gd name="T32" fmla="*/ 2147483647 w 102"/>
                <a:gd name="T33" fmla="*/ 2147483647 h 59"/>
                <a:gd name="T34" fmla="*/ 2147483647 w 102"/>
                <a:gd name="T35" fmla="*/ 2147483647 h 59"/>
                <a:gd name="T36" fmla="*/ 2147483647 w 102"/>
                <a:gd name="T37" fmla="*/ 2147483647 h 59"/>
                <a:gd name="T38" fmla="*/ 2147483647 w 102"/>
                <a:gd name="T39" fmla="*/ 2147483647 h 59"/>
                <a:gd name="T40" fmla="*/ 2147483647 w 102"/>
                <a:gd name="T41" fmla="*/ 2147483647 h 59"/>
                <a:gd name="T42" fmla="*/ 2147483647 w 102"/>
                <a:gd name="T43" fmla="*/ 2147483647 h 59"/>
                <a:gd name="T44" fmla="*/ 2147483647 w 102"/>
                <a:gd name="T45" fmla="*/ 2147483647 h 59"/>
                <a:gd name="T46" fmla="*/ 2147483647 w 102"/>
                <a:gd name="T47" fmla="*/ 2147483647 h 59"/>
                <a:gd name="T48" fmla="*/ 2147483647 w 102"/>
                <a:gd name="T49" fmla="*/ 2147483647 h 59"/>
                <a:gd name="T50" fmla="*/ 2147483647 w 102"/>
                <a:gd name="T51" fmla="*/ 2147483647 h 59"/>
                <a:gd name="T52" fmla="*/ 2147483647 w 102"/>
                <a:gd name="T53" fmla="*/ 2147483647 h 59"/>
                <a:gd name="T54" fmla="*/ 2147483647 w 102"/>
                <a:gd name="T55" fmla="*/ 2147483647 h 59"/>
                <a:gd name="T56" fmla="*/ 2147483647 w 102"/>
                <a:gd name="T57" fmla="*/ 2147483647 h 59"/>
                <a:gd name="T58" fmla="*/ 2147483647 w 102"/>
                <a:gd name="T59" fmla="*/ 2147483647 h 59"/>
                <a:gd name="T60" fmla="*/ 2147483647 w 102"/>
                <a:gd name="T61" fmla="*/ 2147483647 h 59"/>
                <a:gd name="T62" fmla="*/ 2147483647 w 102"/>
                <a:gd name="T63" fmla="*/ 2147483647 h 59"/>
                <a:gd name="T64" fmla="*/ 2147483647 w 102"/>
                <a:gd name="T65" fmla="*/ 2147483647 h 59"/>
                <a:gd name="T66" fmla="*/ 2147483647 w 102"/>
                <a:gd name="T67" fmla="*/ 2147483647 h 59"/>
                <a:gd name="T68" fmla="*/ 2147483647 w 102"/>
                <a:gd name="T69" fmla="*/ 2147483647 h 59"/>
                <a:gd name="T70" fmla="*/ 2147483647 w 102"/>
                <a:gd name="T71" fmla="*/ 2147483647 h 59"/>
                <a:gd name="T72" fmla="*/ 2147483647 w 102"/>
                <a:gd name="T73" fmla="*/ 2147483647 h 59"/>
                <a:gd name="T74" fmla="*/ 2147483647 w 102"/>
                <a:gd name="T75" fmla="*/ 2147483647 h 59"/>
                <a:gd name="T76" fmla="*/ 2147483647 w 102"/>
                <a:gd name="T77" fmla="*/ 2147483647 h 59"/>
                <a:gd name="T78" fmla="*/ 2147483647 w 102"/>
                <a:gd name="T79" fmla="*/ 2147483647 h 59"/>
                <a:gd name="T80" fmla="*/ 2147483647 w 102"/>
                <a:gd name="T81" fmla="*/ 2147483647 h 59"/>
                <a:gd name="T82" fmla="*/ 2147483647 w 102"/>
                <a:gd name="T83" fmla="*/ 2147483647 h 59"/>
                <a:gd name="T84" fmla="*/ 2147483647 w 102"/>
                <a:gd name="T85" fmla="*/ 2147483647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rgbClr val="0000A0"/>
            </a:solidFill>
            <a:ln w="12700" cmpd="sng">
              <a:solidFill>
                <a:schemeClr val="tx1"/>
              </a:solidFill>
              <a:prstDash val="solid"/>
              <a:round/>
              <a:headEnd/>
              <a:tailEnd/>
            </a:ln>
          </p:spPr>
          <p:txBody>
            <a:bodyPr/>
            <a:lstStyle/>
            <a:p>
              <a:endParaRPr lang="de-DE"/>
            </a:p>
          </p:txBody>
        </p:sp>
        <p:grpSp>
          <p:nvGrpSpPr>
            <p:cNvPr id="30757" name="Group 139"/>
            <p:cNvGrpSpPr>
              <a:grpSpLocks/>
            </p:cNvGrpSpPr>
            <p:nvPr/>
          </p:nvGrpSpPr>
          <p:grpSpPr bwMode="auto">
            <a:xfrm>
              <a:off x="1147770" y="2035181"/>
              <a:ext cx="6396061" cy="3241682"/>
              <a:chOff x="715" y="1282"/>
              <a:chExt cx="4029" cy="2042"/>
            </a:xfrm>
          </p:grpSpPr>
          <p:sp>
            <p:nvSpPr>
              <p:cNvPr id="30775" name="Freeform 7"/>
              <p:cNvSpPr>
                <a:spLocks/>
              </p:cNvSpPr>
              <p:nvPr/>
            </p:nvSpPr>
            <p:spPr bwMode="auto">
              <a:xfrm>
                <a:off x="2800" y="1760"/>
                <a:ext cx="570" cy="268"/>
              </a:xfrm>
              <a:custGeom>
                <a:avLst/>
                <a:gdLst>
                  <a:gd name="T0" fmla="*/ 0 w 111"/>
                  <a:gd name="T1" fmla="*/ 2147483647 h 55"/>
                  <a:gd name="T2" fmla="*/ 2147483647 w 111"/>
                  <a:gd name="T3" fmla="*/ 0 h 55"/>
                  <a:gd name="T4" fmla="*/ 2147483647 w 111"/>
                  <a:gd name="T5" fmla="*/ 2147483647 h 55"/>
                  <a:gd name="T6" fmla="*/ 2147483647 w 111"/>
                  <a:gd name="T7" fmla="*/ 2147483647 h 55"/>
                  <a:gd name="T8" fmla="*/ 2147483647 w 111"/>
                  <a:gd name="T9" fmla="*/ 2147483647 h 55"/>
                  <a:gd name="T10" fmla="*/ 2147483647 w 111"/>
                  <a:gd name="T11" fmla="*/ 2147483647 h 55"/>
                  <a:gd name="T12" fmla="*/ 2147483647 w 111"/>
                  <a:gd name="T13" fmla="*/ 2147483647 h 55"/>
                  <a:gd name="T14" fmla="*/ 2147483647 w 111"/>
                  <a:gd name="T15" fmla="*/ 2147483647 h 55"/>
                  <a:gd name="T16" fmla="*/ 2147483647 w 111"/>
                  <a:gd name="T17" fmla="*/ 2147483647 h 55"/>
                  <a:gd name="T18" fmla="*/ 2147483647 w 111"/>
                  <a:gd name="T19" fmla="*/ 2147483647 h 55"/>
                  <a:gd name="T20" fmla="*/ 2147483647 w 111"/>
                  <a:gd name="T21" fmla="*/ 2147483647 h 55"/>
                  <a:gd name="T22" fmla="*/ 2147483647 w 111"/>
                  <a:gd name="T23" fmla="*/ 2147483647 h 55"/>
                  <a:gd name="T24" fmla="*/ 2147483647 w 111"/>
                  <a:gd name="T25" fmla="*/ 2147483647 h 55"/>
                  <a:gd name="T26" fmla="*/ 2147483647 w 111"/>
                  <a:gd name="T27" fmla="*/ 2147483647 h 55"/>
                  <a:gd name="T28" fmla="*/ 2147483647 w 111"/>
                  <a:gd name="T29" fmla="*/ 2147483647 h 55"/>
                  <a:gd name="T30" fmla="*/ 2147483647 w 111"/>
                  <a:gd name="T31" fmla="*/ 2147483647 h 55"/>
                  <a:gd name="T32" fmla="*/ 2147483647 w 111"/>
                  <a:gd name="T33" fmla="*/ 2147483647 h 55"/>
                  <a:gd name="T34" fmla="*/ 2147483647 w 111"/>
                  <a:gd name="T35" fmla="*/ 2147483647 h 55"/>
                  <a:gd name="T36" fmla="*/ 2147483647 w 111"/>
                  <a:gd name="T37" fmla="*/ 2147483647 h 55"/>
                  <a:gd name="T38" fmla="*/ 2147483647 w 111"/>
                  <a:gd name="T39" fmla="*/ 2147483647 h 55"/>
                  <a:gd name="T40" fmla="*/ 2147483647 w 111"/>
                  <a:gd name="T41" fmla="*/ 2147483647 h 55"/>
                  <a:gd name="T42" fmla="*/ 2147483647 w 111"/>
                  <a:gd name="T43" fmla="*/ 2147483647 h 55"/>
                  <a:gd name="T44" fmla="*/ 2147483647 w 111"/>
                  <a:gd name="T45" fmla="*/ 2147483647 h 55"/>
                  <a:gd name="T46" fmla="*/ 2147483647 w 111"/>
                  <a:gd name="T47" fmla="*/ 2147483647 h 55"/>
                  <a:gd name="T48" fmla="*/ 2147483647 w 111"/>
                  <a:gd name="T49" fmla="*/ 2147483647 h 55"/>
                  <a:gd name="T50" fmla="*/ 2147483647 w 111"/>
                  <a:gd name="T51" fmla="*/ 2147483647 h 55"/>
                  <a:gd name="T52" fmla="*/ 2147483647 w 111"/>
                  <a:gd name="T53" fmla="*/ 2147483647 h 55"/>
                  <a:gd name="T54" fmla="*/ 2147483647 w 111"/>
                  <a:gd name="T55" fmla="*/ 2147483647 h 55"/>
                  <a:gd name="T56" fmla="*/ 2147483647 w 111"/>
                  <a:gd name="T57" fmla="*/ 2147483647 h 55"/>
                  <a:gd name="T58" fmla="*/ 2147483647 w 111"/>
                  <a:gd name="T59" fmla="*/ 2147483647 h 55"/>
                  <a:gd name="T60" fmla="*/ 2147483647 w 111"/>
                  <a:gd name="T61" fmla="*/ 2147483647 h 55"/>
                  <a:gd name="T62" fmla="*/ 2147483647 w 111"/>
                  <a:gd name="T63" fmla="*/ 2147483647 h 55"/>
                  <a:gd name="T64" fmla="*/ 2147483647 w 111"/>
                  <a:gd name="T65" fmla="*/ 2147483647 h 55"/>
                  <a:gd name="T66" fmla="*/ 2147483647 w 111"/>
                  <a:gd name="T67" fmla="*/ 2147483647 h 55"/>
                  <a:gd name="T68" fmla="*/ 2147483647 w 111"/>
                  <a:gd name="T69" fmla="*/ 2147483647 h 55"/>
                  <a:gd name="T70" fmla="*/ 2147483647 w 111"/>
                  <a:gd name="T71" fmla="*/ 2147483647 h 55"/>
                  <a:gd name="T72" fmla="*/ 2147483647 w 111"/>
                  <a:gd name="T73" fmla="*/ 2147483647 h 55"/>
                  <a:gd name="T74" fmla="*/ 2147483647 w 111"/>
                  <a:gd name="T75" fmla="*/ 2147483647 h 55"/>
                  <a:gd name="T76" fmla="*/ 2147483647 w 111"/>
                  <a:gd name="T77" fmla="*/ 2147483647 h 55"/>
                  <a:gd name="T78" fmla="*/ 2147483647 w 111"/>
                  <a:gd name="T79" fmla="*/ 2147483647 h 55"/>
                  <a:gd name="T80" fmla="*/ 2147483647 w 111"/>
                  <a:gd name="T81" fmla="*/ 2147483647 h 55"/>
                  <a:gd name="T82" fmla="*/ 2147483647 w 111"/>
                  <a:gd name="T83" fmla="*/ 2147483647 h 55"/>
                  <a:gd name="T84" fmla="*/ 2147483647 w 111"/>
                  <a:gd name="T85" fmla="*/ 2147483647 h 55"/>
                  <a:gd name="T86" fmla="*/ 2147483647 w 111"/>
                  <a:gd name="T87" fmla="*/ 2147483647 h 55"/>
                  <a:gd name="T88" fmla="*/ 2147483647 w 111"/>
                  <a:gd name="T89" fmla="*/ 2147483647 h 55"/>
                  <a:gd name="T90" fmla="*/ 0 w 111"/>
                  <a:gd name="T91" fmla="*/ 2147483647 h 55"/>
                  <a:gd name="T92" fmla="*/ 0 w 111"/>
                  <a:gd name="T93" fmla="*/ 2147483647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776" name="Freeform 8"/>
              <p:cNvSpPr>
                <a:spLocks/>
              </p:cNvSpPr>
              <p:nvPr/>
            </p:nvSpPr>
            <p:spPr bwMode="auto">
              <a:xfrm>
                <a:off x="2913" y="2018"/>
                <a:ext cx="512" cy="259"/>
              </a:xfrm>
              <a:custGeom>
                <a:avLst/>
                <a:gdLst>
                  <a:gd name="T0" fmla="*/ 2147483647 w 100"/>
                  <a:gd name="T1" fmla="*/ 0 h 53"/>
                  <a:gd name="T2" fmla="*/ 2147483647 w 100"/>
                  <a:gd name="T3" fmla="*/ 2147483647 h 53"/>
                  <a:gd name="T4" fmla="*/ 2147483647 w 100"/>
                  <a:gd name="T5" fmla="*/ 2147483647 h 53"/>
                  <a:gd name="T6" fmla="*/ 2147483647 w 100"/>
                  <a:gd name="T7" fmla="*/ 2147483647 h 53"/>
                  <a:gd name="T8" fmla="*/ 2147483647 w 100"/>
                  <a:gd name="T9" fmla="*/ 2147483647 h 53"/>
                  <a:gd name="T10" fmla="*/ 2147483647 w 100"/>
                  <a:gd name="T11" fmla="*/ 2147483647 h 53"/>
                  <a:gd name="T12" fmla="*/ 2147483647 w 100"/>
                  <a:gd name="T13" fmla="*/ 2147483647 h 53"/>
                  <a:gd name="T14" fmla="*/ 2147483647 w 100"/>
                  <a:gd name="T15" fmla="*/ 2147483647 h 53"/>
                  <a:gd name="T16" fmla="*/ 2147483647 w 100"/>
                  <a:gd name="T17" fmla="*/ 2147483647 h 53"/>
                  <a:gd name="T18" fmla="*/ 2147483647 w 100"/>
                  <a:gd name="T19" fmla="*/ 2147483647 h 53"/>
                  <a:gd name="T20" fmla="*/ 2147483647 w 100"/>
                  <a:gd name="T21" fmla="*/ 2147483647 h 53"/>
                  <a:gd name="T22" fmla="*/ 2147483647 w 100"/>
                  <a:gd name="T23" fmla="*/ 2147483647 h 53"/>
                  <a:gd name="T24" fmla="*/ 0 w 100"/>
                  <a:gd name="T25" fmla="*/ 2147483647 h 53"/>
                  <a:gd name="T26" fmla="*/ 2147483647 w 100"/>
                  <a:gd name="T27" fmla="*/ 0 h 53"/>
                  <a:gd name="T28" fmla="*/ 2147483647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777" name="Freeform 10"/>
              <p:cNvSpPr>
                <a:spLocks/>
              </p:cNvSpPr>
              <p:nvPr/>
            </p:nvSpPr>
            <p:spPr bwMode="auto">
              <a:xfrm>
                <a:off x="3288" y="1726"/>
                <a:ext cx="420" cy="263"/>
              </a:xfrm>
              <a:custGeom>
                <a:avLst/>
                <a:gdLst>
                  <a:gd name="T0" fmla="*/ 2147483647 w 82"/>
                  <a:gd name="T1" fmla="*/ 0 h 54"/>
                  <a:gd name="T2" fmla="*/ 2147483647 w 82"/>
                  <a:gd name="T3" fmla="*/ 2147483647 h 54"/>
                  <a:gd name="T4" fmla="*/ 2147483647 w 82"/>
                  <a:gd name="T5" fmla="*/ 2147483647 h 54"/>
                  <a:gd name="T6" fmla="*/ 2147483647 w 82"/>
                  <a:gd name="T7" fmla="*/ 2147483647 h 54"/>
                  <a:gd name="T8" fmla="*/ 2147483647 w 82"/>
                  <a:gd name="T9" fmla="*/ 2147483647 h 54"/>
                  <a:gd name="T10" fmla="*/ 2147483647 w 82"/>
                  <a:gd name="T11" fmla="*/ 2147483647 h 54"/>
                  <a:gd name="T12" fmla="*/ 2147483647 w 82"/>
                  <a:gd name="T13" fmla="*/ 2147483647 h 54"/>
                  <a:gd name="T14" fmla="*/ 2147483647 w 82"/>
                  <a:gd name="T15" fmla="*/ 2147483647 h 54"/>
                  <a:gd name="T16" fmla="*/ 2147483647 w 82"/>
                  <a:gd name="T17" fmla="*/ 2147483647 h 54"/>
                  <a:gd name="T18" fmla="*/ 2147483647 w 82"/>
                  <a:gd name="T19" fmla="*/ 2147483647 h 54"/>
                  <a:gd name="T20" fmla="*/ 2147483647 w 82"/>
                  <a:gd name="T21" fmla="*/ 2147483647 h 54"/>
                  <a:gd name="T22" fmla="*/ 2147483647 w 82"/>
                  <a:gd name="T23" fmla="*/ 2147483647 h 54"/>
                  <a:gd name="T24" fmla="*/ 2147483647 w 82"/>
                  <a:gd name="T25" fmla="*/ 2147483647 h 54"/>
                  <a:gd name="T26" fmla="*/ 2147483647 w 82"/>
                  <a:gd name="T27" fmla="*/ 2147483647 h 54"/>
                  <a:gd name="T28" fmla="*/ 2147483647 w 82"/>
                  <a:gd name="T29" fmla="*/ 2147483647 h 54"/>
                  <a:gd name="T30" fmla="*/ 2147483647 w 82"/>
                  <a:gd name="T31" fmla="*/ 2147483647 h 54"/>
                  <a:gd name="T32" fmla="*/ 2147483647 w 82"/>
                  <a:gd name="T33" fmla="*/ 2147483647 h 54"/>
                  <a:gd name="T34" fmla="*/ 2147483647 w 82"/>
                  <a:gd name="T35" fmla="*/ 2147483647 h 54"/>
                  <a:gd name="T36" fmla="*/ 2147483647 w 82"/>
                  <a:gd name="T37" fmla="*/ 2147483647 h 54"/>
                  <a:gd name="T38" fmla="*/ 2147483647 w 82"/>
                  <a:gd name="T39" fmla="*/ 2147483647 h 54"/>
                  <a:gd name="T40" fmla="*/ 2147483647 w 82"/>
                  <a:gd name="T41" fmla="*/ 2147483647 h 54"/>
                  <a:gd name="T42" fmla="*/ 2147483647 w 82"/>
                  <a:gd name="T43" fmla="*/ 2147483647 h 54"/>
                  <a:gd name="T44" fmla="*/ 2147483647 w 82"/>
                  <a:gd name="T45" fmla="*/ 2147483647 h 54"/>
                  <a:gd name="T46" fmla="*/ 2147483647 w 82"/>
                  <a:gd name="T47" fmla="*/ 2147483647 h 54"/>
                  <a:gd name="T48" fmla="*/ 2147483647 w 82"/>
                  <a:gd name="T49" fmla="*/ 2147483647 h 54"/>
                  <a:gd name="T50" fmla="*/ 2147483647 w 82"/>
                  <a:gd name="T51" fmla="*/ 2147483647 h 54"/>
                  <a:gd name="T52" fmla="*/ 2147483647 w 82"/>
                  <a:gd name="T53" fmla="*/ 2147483647 h 54"/>
                  <a:gd name="T54" fmla="*/ 2147483647 w 82"/>
                  <a:gd name="T55" fmla="*/ 2147483647 h 54"/>
                  <a:gd name="T56" fmla="*/ 2147483647 w 82"/>
                  <a:gd name="T57" fmla="*/ 2147483647 h 54"/>
                  <a:gd name="T58" fmla="*/ 2147483647 w 82"/>
                  <a:gd name="T59" fmla="*/ 2147483647 h 54"/>
                  <a:gd name="T60" fmla="*/ 2147483647 w 82"/>
                  <a:gd name="T61" fmla="*/ 2147483647 h 54"/>
                  <a:gd name="T62" fmla="*/ 2147483647 w 82"/>
                  <a:gd name="T63" fmla="*/ 2147483647 h 54"/>
                  <a:gd name="T64" fmla="*/ 2147483647 w 82"/>
                  <a:gd name="T65" fmla="*/ 2147483647 h 54"/>
                  <a:gd name="T66" fmla="*/ 2147483647 w 82"/>
                  <a:gd name="T67" fmla="*/ 2147483647 h 54"/>
                  <a:gd name="T68" fmla="*/ 2147483647 w 82"/>
                  <a:gd name="T69" fmla="*/ 2147483647 h 54"/>
                  <a:gd name="T70" fmla="*/ 2147483647 w 82"/>
                  <a:gd name="T71" fmla="*/ 2147483647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778" name="Freeform 11"/>
              <p:cNvSpPr>
                <a:spLocks/>
              </p:cNvSpPr>
              <p:nvPr/>
            </p:nvSpPr>
            <p:spPr bwMode="auto">
              <a:xfrm>
                <a:off x="3345" y="1970"/>
                <a:ext cx="460" cy="380"/>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2147483647 h 78"/>
                  <a:gd name="T10" fmla="*/ 2147483647 w 90"/>
                  <a:gd name="T11" fmla="*/ 2147483647 h 78"/>
                  <a:gd name="T12" fmla="*/ 2147483647 w 90"/>
                  <a:gd name="T13" fmla="*/ 2147483647 h 78"/>
                  <a:gd name="T14" fmla="*/ 2147483647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2147483647 w 90"/>
                  <a:gd name="T31" fmla="*/ 2147483647 h 78"/>
                  <a:gd name="T32" fmla="*/ 2147483647 w 90"/>
                  <a:gd name="T33" fmla="*/ 2147483647 h 78"/>
                  <a:gd name="T34" fmla="*/ 2147483647 w 90"/>
                  <a:gd name="T35" fmla="*/ 2147483647 h 78"/>
                  <a:gd name="T36" fmla="*/ 2147483647 w 90"/>
                  <a:gd name="T37" fmla="*/ 2147483647 h 78"/>
                  <a:gd name="T38" fmla="*/ 2147483647 w 90"/>
                  <a:gd name="T39" fmla="*/ 2147483647 h 78"/>
                  <a:gd name="T40" fmla="*/ 2147483647 w 90"/>
                  <a:gd name="T41" fmla="*/ 2147483647 h 78"/>
                  <a:gd name="T42" fmla="*/ 2147483647 w 90"/>
                  <a:gd name="T43" fmla="*/ 2147483647 h 78"/>
                  <a:gd name="T44" fmla="*/ 2147483647 w 90"/>
                  <a:gd name="T45" fmla="*/ 2147483647 h 78"/>
                  <a:gd name="T46" fmla="*/ 2147483647 w 90"/>
                  <a:gd name="T47" fmla="*/ 2147483647 h 78"/>
                  <a:gd name="T48" fmla="*/ 2147483647 w 90"/>
                  <a:gd name="T49" fmla="*/ 2147483647 h 78"/>
                  <a:gd name="T50" fmla="*/ 2147483647 w 90"/>
                  <a:gd name="T51" fmla="*/ 2147483647 h 78"/>
                  <a:gd name="T52" fmla="*/ 2147483647 w 90"/>
                  <a:gd name="T53" fmla="*/ 2147483647 h 78"/>
                  <a:gd name="T54" fmla="*/ 2147483647 w 90"/>
                  <a:gd name="T55" fmla="*/ 2147483647 h 78"/>
                  <a:gd name="T56" fmla="*/ 0 w 90"/>
                  <a:gd name="T57" fmla="*/ 2147483647 h 78"/>
                  <a:gd name="T58" fmla="*/ 2147483647 w 90"/>
                  <a:gd name="T59" fmla="*/ 2147483647 h 78"/>
                  <a:gd name="T60" fmla="*/ 2147483647 w 90"/>
                  <a:gd name="T61" fmla="*/ 2147483647 h 78"/>
                  <a:gd name="T62" fmla="*/ 2147483647 w 90"/>
                  <a:gd name="T63" fmla="*/ 2147483647 h 78"/>
                  <a:gd name="T64" fmla="*/ 2147483647 w 90"/>
                  <a:gd name="T65" fmla="*/ 2147483647 h 78"/>
                  <a:gd name="T66" fmla="*/ 2147483647 w 90"/>
                  <a:gd name="T67" fmla="*/ 2147483647 h 78"/>
                  <a:gd name="T68" fmla="*/ 2147483647 w 90"/>
                  <a:gd name="T69" fmla="*/ 2147483647 h 78"/>
                  <a:gd name="T70" fmla="*/ 2147483647 w 90"/>
                  <a:gd name="T71" fmla="*/ 2147483647 h 78"/>
                  <a:gd name="T72" fmla="*/ 2147483647 w 90"/>
                  <a:gd name="T73" fmla="*/ 2147483647 h 78"/>
                  <a:gd name="T74" fmla="*/ 2147483647 w 90"/>
                  <a:gd name="T75" fmla="*/ 2147483647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779" name="Freeform 13"/>
              <p:cNvSpPr>
                <a:spLocks/>
              </p:cNvSpPr>
              <p:nvPr/>
            </p:nvSpPr>
            <p:spPr bwMode="auto">
              <a:xfrm>
                <a:off x="3779" y="2057"/>
                <a:ext cx="509" cy="249"/>
              </a:xfrm>
              <a:custGeom>
                <a:avLst/>
                <a:gdLst>
                  <a:gd name="T0" fmla="*/ 2147483647 w 99"/>
                  <a:gd name="T1" fmla="*/ 2147483647 h 51"/>
                  <a:gd name="T2" fmla="*/ 2147483647 w 99"/>
                  <a:gd name="T3" fmla="*/ 2147483647 h 51"/>
                  <a:gd name="T4" fmla="*/ 2147483647 w 99"/>
                  <a:gd name="T5" fmla="*/ 2147483647 h 51"/>
                  <a:gd name="T6" fmla="*/ 2147483647 w 99"/>
                  <a:gd name="T7" fmla="*/ 2147483647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0 h 51"/>
                  <a:gd name="T50" fmla="*/ 2147483647 w 99"/>
                  <a:gd name="T51" fmla="*/ 2147483647 h 51"/>
                  <a:gd name="T52" fmla="*/ 2147483647 w 99"/>
                  <a:gd name="T53" fmla="*/ 0 h 51"/>
                  <a:gd name="T54" fmla="*/ 2147483647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2147483647 w 99"/>
                  <a:gd name="T79" fmla="*/ 2147483647 h 51"/>
                  <a:gd name="T80" fmla="*/ 2147483647 w 99"/>
                  <a:gd name="T81" fmla="*/ 2147483647 h 51"/>
                  <a:gd name="T82" fmla="*/ 2147483647 w 99"/>
                  <a:gd name="T83" fmla="*/ 2147483647 h 51"/>
                  <a:gd name="T84" fmla="*/ 2147483647 w 99"/>
                  <a:gd name="T85" fmla="*/ 2147483647 h 51"/>
                  <a:gd name="T86" fmla="*/ 2147483647 w 99"/>
                  <a:gd name="T87" fmla="*/ 2147483647 h 51"/>
                  <a:gd name="T88" fmla="*/ 2147483647 w 99"/>
                  <a:gd name="T89" fmla="*/ 2147483647 h 51"/>
                  <a:gd name="T90" fmla="*/ 2147483647 w 99"/>
                  <a:gd name="T91" fmla="*/ 2147483647 h 51"/>
                  <a:gd name="T92" fmla="*/ 2147483647 w 99"/>
                  <a:gd name="T93" fmla="*/ 2147483647 h 51"/>
                  <a:gd name="T94" fmla="*/ 2147483647 w 99"/>
                  <a:gd name="T95" fmla="*/ 2147483647 h 51"/>
                  <a:gd name="T96" fmla="*/ 2147483647 w 99"/>
                  <a:gd name="T97" fmla="*/ 2147483647 h 51"/>
                  <a:gd name="T98" fmla="*/ 2147483647 w 99"/>
                  <a:gd name="T99" fmla="*/ 2147483647 h 51"/>
                  <a:gd name="T100" fmla="*/ 2147483647 w 99"/>
                  <a:gd name="T101" fmla="*/ 2147483647 h 51"/>
                  <a:gd name="T102" fmla="*/ 2147483647 w 99"/>
                  <a:gd name="T103" fmla="*/ 2147483647 h 51"/>
                  <a:gd name="T104" fmla="*/ 2147483647 w 99"/>
                  <a:gd name="T105" fmla="*/ 2147483647 h 51"/>
                  <a:gd name="T106" fmla="*/ 2147483647 w 99"/>
                  <a:gd name="T107" fmla="*/ 2147483647 h 51"/>
                  <a:gd name="T108" fmla="*/ 2147483647 w 99"/>
                  <a:gd name="T109" fmla="*/ 2147483647 h 51"/>
                  <a:gd name="T110" fmla="*/ 0 w 99"/>
                  <a:gd name="T111" fmla="*/ 2147483647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780" name="Freeform 14"/>
              <p:cNvSpPr>
                <a:spLocks/>
              </p:cNvSpPr>
              <p:nvPr/>
            </p:nvSpPr>
            <p:spPr bwMode="auto">
              <a:xfrm>
                <a:off x="3734" y="2243"/>
                <a:ext cx="568" cy="190"/>
              </a:xfrm>
              <a:custGeom>
                <a:avLst/>
                <a:gdLst>
                  <a:gd name="T0" fmla="*/ 2147483647 w 111"/>
                  <a:gd name="T1" fmla="*/ 0 h 39"/>
                  <a:gd name="T2" fmla="*/ 2147483647 w 111"/>
                  <a:gd name="T3" fmla="*/ 2147483647 h 39"/>
                  <a:gd name="T4" fmla="*/ 2147483647 w 111"/>
                  <a:gd name="T5" fmla="*/ 2147483647 h 39"/>
                  <a:gd name="T6" fmla="*/ 2147483647 w 111"/>
                  <a:gd name="T7" fmla="*/ 2147483647 h 39"/>
                  <a:gd name="T8" fmla="*/ 2147483647 w 111"/>
                  <a:gd name="T9" fmla="*/ 2147483647 h 39"/>
                  <a:gd name="T10" fmla="*/ 2147483647 w 111"/>
                  <a:gd name="T11" fmla="*/ 2147483647 h 39"/>
                  <a:gd name="T12" fmla="*/ 2147483647 w 111"/>
                  <a:gd name="T13" fmla="*/ 2147483647 h 39"/>
                  <a:gd name="T14" fmla="*/ 2147483647 w 111"/>
                  <a:gd name="T15" fmla="*/ 2147483647 h 39"/>
                  <a:gd name="T16" fmla="*/ 2147483647 w 111"/>
                  <a:gd name="T17" fmla="*/ 2147483647 h 39"/>
                  <a:gd name="T18" fmla="*/ 2147483647 w 111"/>
                  <a:gd name="T19" fmla="*/ 2147483647 h 39"/>
                  <a:gd name="T20" fmla="*/ 2147483647 w 111"/>
                  <a:gd name="T21" fmla="*/ 2147483647 h 39"/>
                  <a:gd name="T22" fmla="*/ 2147483647 w 111"/>
                  <a:gd name="T23" fmla="*/ 2147483647 h 39"/>
                  <a:gd name="T24" fmla="*/ 2147483647 w 111"/>
                  <a:gd name="T25" fmla="*/ 2147483647 h 39"/>
                  <a:gd name="T26" fmla="*/ 2147483647 w 111"/>
                  <a:gd name="T27" fmla="*/ 2147483647 h 39"/>
                  <a:gd name="T28" fmla="*/ 2147483647 w 111"/>
                  <a:gd name="T29" fmla="*/ 2147483647 h 39"/>
                  <a:gd name="T30" fmla="*/ 2147483647 w 111"/>
                  <a:gd name="T31" fmla="*/ 2147483647 h 39"/>
                  <a:gd name="T32" fmla="*/ 2147483647 w 111"/>
                  <a:gd name="T33" fmla="*/ 2147483647 h 39"/>
                  <a:gd name="T34" fmla="*/ 2147483647 w 111"/>
                  <a:gd name="T35" fmla="*/ 2147483647 h 39"/>
                  <a:gd name="T36" fmla="*/ 2147483647 w 111"/>
                  <a:gd name="T37" fmla="*/ 2147483647 h 39"/>
                  <a:gd name="T38" fmla="*/ 2147483647 w 111"/>
                  <a:gd name="T39" fmla="*/ 2147483647 h 39"/>
                  <a:gd name="T40" fmla="*/ 2147483647 w 111"/>
                  <a:gd name="T41" fmla="*/ 2147483647 h 39"/>
                  <a:gd name="T42" fmla="*/ 2147483647 w 111"/>
                  <a:gd name="T43" fmla="*/ 2147483647 h 39"/>
                  <a:gd name="T44" fmla="*/ 0 w 111"/>
                  <a:gd name="T45" fmla="*/ 2147483647 h 39"/>
                  <a:gd name="T46" fmla="*/ 2147483647 w 111"/>
                  <a:gd name="T47" fmla="*/ 2147483647 h 39"/>
                  <a:gd name="T48" fmla="*/ 2147483647 w 111"/>
                  <a:gd name="T49" fmla="*/ 2147483647 h 39"/>
                  <a:gd name="T50" fmla="*/ 2147483647 w 111"/>
                  <a:gd name="T51" fmla="*/ 2147483647 h 39"/>
                  <a:gd name="T52" fmla="*/ 2147483647 w 111"/>
                  <a:gd name="T53" fmla="*/ 2147483647 h 39"/>
                  <a:gd name="T54" fmla="*/ 2147483647 w 111"/>
                  <a:gd name="T55" fmla="*/ 2147483647 h 39"/>
                  <a:gd name="T56" fmla="*/ 2147483647 w 111"/>
                  <a:gd name="T57" fmla="*/ 2147483647 h 39"/>
                  <a:gd name="T58" fmla="*/ 2147483647 w 111"/>
                  <a:gd name="T59" fmla="*/ 2147483647 h 39"/>
                  <a:gd name="T60" fmla="*/ 2147483647 w 111"/>
                  <a:gd name="T61" fmla="*/ 2147483647 h 39"/>
                  <a:gd name="T62" fmla="*/ 2147483647 w 111"/>
                  <a:gd name="T63" fmla="*/ 2147483647 h 39"/>
                  <a:gd name="T64" fmla="*/ 2147483647 w 111"/>
                  <a:gd name="T65" fmla="*/ 2147483647 h 39"/>
                  <a:gd name="T66" fmla="*/ 2147483647 w 111"/>
                  <a:gd name="T67" fmla="*/ 2147483647 h 39"/>
                  <a:gd name="T68" fmla="*/ 2147483647 w 111"/>
                  <a:gd name="T69" fmla="*/ 2147483647 h 39"/>
                  <a:gd name="T70" fmla="*/ 2147483647 w 111"/>
                  <a:gd name="T71" fmla="*/ 2147483647 h 39"/>
                  <a:gd name="T72" fmla="*/ 2147483647 w 111"/>
                  <a:gd name="T73" fmla="*/ 2147483647 h 39"/>
                  <a:gd name="T74" fmla="*/ 2147483647 w 111"/>
                  <a:gd name="T75" fmla="*/ 2147483647 h 39"/>
                  <a:gd name="T76" fmla="*/ 2147483647 w 111"/>
                  <a:gd name="T77" fmla="*/ 2147483647 h 39"/>
                  <a:gd name="T78" fmla="*/ 2147483647 w 111"/>
                  <a:gd name="T79" fmla="*/ 2147483647 h 39"/>
                  <a:gd name="T80" fmla="*/ 2147483647 w 111"/>
                  <a:gd name="T81" fmla="*/ 2147483647 h 39"/>
                  <a:gd name="T82" fmla="*/ 2147483647 w 111"/>
                  <a:gd name="T83" fmla="*/ 2147483647 h 39"/>
                  <a:gd name="T84" fmla="*/ 2147483647 w 111"/>
                  <a:gd name="T85" fmla="*/ 2147483647 h 39"/>
                  <a:gd name="T86" fmla="*/ 2147483647 w 111"/>
                  <a:gd name="T87" fmla="*/ 2147483647 h 39"/>
                  <a:gd name="T88" fmla="*/ 2147483647 w 111"/>
                  <a:gd name="T89" fmla="*/ 2147483647 h 39"/>
                  <a:gd name="T90" fmla="*/ 2147483647 w 111"/>
                  <a:gd name="T91" fmla="*/ 2147483647 h 39"/>
                  <a:gd name="T92" fmla="*/ 2147483647 w 111"/>
                  <a:gd name="T93" fmla="*/ 2147483647 h 39"/>
                  <a:gd name="T94" fmla="*/ 2147483647 w 111"/>
                  <a:gd name="T95" fmla="*/ 2147483647 h 39"/>
                  <a:gd name="T96" fmla="*/ 2147483647 w 111"/>
                  <a:gd name="T97" fmla="*/ 2147483647 h 39"/>
                  <a:gd name="T98" fmla="*/ 2147483647 w 111"/>
                  <a:gd name="T99" fmla="*/ 2147483647 h 39"/>
                  <a:gd name="T100" fmla="*/ 2147483647 w 111"/>
                  <a:gd name="T101" fmla="*/ 2147483647 h 39"/>
                  <a:gd name="T102" fmla="*/ 2147483647 w 111"/>
                  <a:gd name="T103" fmla="*/ 2147483647 h 39"/>
                  <a:gd name="T104" fmla="*/ 2147483647 w 111"/>
                  <a:gd name="T105" fmla="*/ 2147483647 h 39"/>
                  <a:gd name="T106" fmla="*/ 2147483647 w 111"/>
                  <a:gd name="T107" fmla="*/ 2147483647 h 39"/>
                  <a:gd name="T108" fmla="*/ 2147483647 w 111"/>
                  <a:gd name="T109" fmla="*/ 2147483647 h 39"/>
                  <a:gd name="T110" fmla="*/ 2147483647 w 111"/>
                  <a:gd name="T111" fmla="*/ 2147483647 h 39"/>
                  <a:gd name="T112" fmla="*/ 2147483647 w 111"/>
                  <a:gd name="T113" fmla="*/ 2147483647 h 39"/>
                  <a:gd name="T114" fmla="*/ 2147483647 w 111"/>
                  <a:gd name="T115" fmla="*/ 0 h 39"/>
                  <a:gd name="T116" fmla="*/ 2147483647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781" name="Freeform 15"/>
              <p:cNvSpPr>
                <a:spLocks/>
              </p:cNvSpPr>
              <p:nvPr/>
            </p:nvSpPr>
            <p:spPr bwMode="auto">
              <a:xfrm>
                <a:off x="3882" y="2409"/>
                <a:ext cx="267" cy="404"/>
              </a:xfrm>
              <a:custGeom>
                <a:avLst/>
                <a:gdLst>
                  <a:gd name="T0" fmla="*/ 0 w 52"/>
                  <a:gd name="T1" fmla="*/ 2147483647 h 83"/>
                  <a:gd name="T2" fmla="*/ 2147483647 w 52"/>
                  <a:gd name="T3" fmla="*/ 2147483647 h 83"/>
                  <a:gd name="T4" fmla="*/ 0 w 52"/>
                  <a:gd name="T5" fmla="*/ 2147483647 h 83"/>
                  <a:gd name="T6" fmla="*/ 0 w 52"/>
                  <a:gd name="T7" fmla="*/ 2147483647 h 83"/>
                  <a:gd name="T8" fmla="*/ 2147483647 w 52"/>
                  <a:gd name="T9" fmla="*/ 2147483647 h 83"/>
                  <a:gd name="T10" fmla="*/ 2147483647 w 52"/>
                  <a:gd name="T11" fmla="*/ 2147483647 h 83"/>
                  <a:gd name="T12" fmla="*/ 2147483647 w 52"/>
                  <a:gd name="T13" fmla="*/ 2147483647 h 83"/>
                  <a:gd name="T14" fmla="*/ 2147483647 w 52"/>
                  <a:gd name="T15" fmla="*/ 2147483647 h 83"/>
                  <a:gd name="T16" fmla="*/ 2147483647 w 52"/>
                  <a:gd name="T17" fmla="*/ 2147483647 h 83"/>
                  <a:gd name="T18" fmla="*/ 2147483647 w 52"/>
                  <a:gd name="T19" fmla="*/ 2147483647 h 83"/>
                  <a:gd name="T20" fmla="*/ 2147483647 w 52"/>
                  <a:gd name="T21" fmla="*/ 2147483647 h 83"/>
                  <a:gd name="T22" fmla="*/ 2147483647 w 52"/>
                  <a:gd name="T23" fmla="*/ 2147483647 h 83"/>
                  <a:gd name="T24" fmla="*/ 2147483647 w 52"/>
                  <a:gd name="T25" fmla="*/ 2147483647 h 83"/>
                  <a:gd name="T26" fmla="*/ 2147483647 w 52"/>
                  <a:gd name="T27" fmla="*/ 2147483647 h 83"/>
                  <a:gd name="T28" fmla="*/ 2147483647 w 52"/>
                  <a:gd name="T29" fmla="*/ 2147483647 h 83"/>
                  <a:gd name="T30" fmla="*/ 2147483647 w 52"/>
                  <a:gd name="T31" fmla="*/ 2147483647 h 83"/>
                  <a:gd name="T32" fmla="*/ 2147483647 w 52"/>
                  <a:gd name="T33" fmla="*/ 2147483647 h 83"/>
                  <a:gd name="T34" fmla="*/ 2147483647 w 52"/>
                  <a:gd name="T35" fmla="*/ 2147483647 h 83"/>
                  <a:gd name="T36" fmla="*/ 2147483647 w 52"/>
                  <a:gd name="T37" fmla="*/ 2147483647 h 83"/>
                  <a:gd name="T38" fmla="*/ 2147483647 w 52"/>
                  <a:gd name="T39" fmla="*/ 2147483647 h 83"/>
                  <a:gd name="T40" fmla="*/ 2147483647 w 52"/>
                  <a:gd name="T41" fmla="*/ 2147483647 h 83"/>
                  <a:gd name="T42" fmla="*/ 2147483647 w 52"/>
                  <a:gd name="T43" fmla="*/ 2147483647 h 83"/>
                  <a:gd name="T44" fmla="*/ 2147483647 w 52"/>
                  <a:gd name="T45" fmla="*/ 2147483647 h 83"/>
                  <a:gd name="T46" fmla="*/ 2147483647 w 52"/>
                  <a:gd name="T47" fmla="*/ 2147483647 h 83"/>
                  <a:gd name="T48" fmla="*/ 2147483647 w 52"/>
                  <a:gd name="T49" fmla="*/ 2147483647 h 83"/>
                  <a:gd name="T50" fmla="*/ 2147483647 w 52"/>
                  <a:gd name="T51" fmla="*/ 2147483647 h 83"/>
                  <a:gd name="T52" fmla="*/ 2147483647 w 52"/>
                  <a:gd name="T53" fmla="*/ 2147483647 h 83"/>
                  <a:gd name="T54" fmla="*/ 2147483647 w 52"/>
                  <a:gd name="T55" fmla="*/ 2147483647 h 83"/>
                  <a:gd name="T56" fmla="*/ 2147483647 w 52"/>
                  <a:gd name="T57" fmla="*/ 2147483647 h 83"/>
                  <a:gd name="T58" fmla="*/ 2147483647 w 52"/>
                  <a:gd name="T59" fmla="*/ 2147483647 h 83"/>
                  <a:gd name="T60" fmla="*/ 2147483647 w 52"/>
                  <a:gd name="T61" fmla="*/ 2147483647 h 83"/>
                  <a:gd name="T62" fmla="*/ 2147483647 w 52"/>
                  <a:gd name="T63" fmla="*/ 2147483647 h 83"/>
                  <a:gd name="T64" fmla="*/ 2147483647 w 52"/>
                  <a:gd name="T65" fmla="*/ 2147483647 h 83"/>
                  <a:gd name="T66" fmla="*/ 2147483647 w 52"/>
                  <a:gd name="T67" fmla="*/ 2147483647 h 83"/>
                  <a:gd name="T68" fmla="*/ 2147483647 w 52"/>
                  <a:gd name="T69" fmla="*/ 2147483647 h 83"/>
                  <a:gd name="T70" fmla="*/ 2147483647 w 52"/>
                  <a:gd name="T71" fmla="*/ 2147483647 h 83"/>
                  <a:gd name="T72" fmla="*/ 2147483647 w 52"/>
                  <a:gd name="T73" fmla="*/ 2147483647 h 83"/>
                  <a:gd name="T74" fmla="*/ 2147483647 w 52"/>
                  <a:gd name="T75" fmla="*/ 2147483647 h 83"/>
                  <a:gd name="T76" fmla="*/ 2147483647 w 52"/>
                  <a:gd name="T77" fmla="*/ 2147483647 h 83"/>
                  <a:gd name="T78" fmla="*/ 2147483647 w 52"/>
                  <a:gd name="T79" fmla="*/ 2147483647 h 83"/>
                  <a:gd name="T80" fmla="*/ 2147483647 w 52"/>
                  <a:gd name="T81" fmla="*/ 2147483647 h 83"/>
                  <a:gd name="T82" fmla="*/ 2147483647 w 52"/>
                  <a:gd name="T83" fmla="*/ 2147483647 h 83"/>
                  <a:gd name="T84" fmla="*/ 2147483647 w 52"/>
                  <a:gd name="T85" fmla="*/ 2147483647 h 83"/>
                  <a:gd name="T86" fmla="*/ 2147483647 w 52"/>
                  <a:gd name="T87" fmla="*/ 2147483647 h 83"/>
                  <a:gd name="T88" fmla="*/ 2147483647 w 52"/>
                  <a:gd name="T89" fmla="*/ 2147483647 h 83"/>
                  <a:gd name="T90" fmla="*/ 2147483647 w 52"/>
                  <a:gd name="T91" fmla="*/ 2147483647 h 83"/>
                  <a:gd name="T92" fmla="*/ 2147483647 w 52"/>
                  <a:gd name="T93" fmla="*/ 2147483647 h 83"/>
                  <a:gd name="T94" fmla="*/ 2147483647 w 52"/>
                  <a:gd name="T95" fmla="*/ 2147483647 h 83"/>
                  <a:gd name="T96" fmla="*/ 2147483647 w 52"/>
                  <a:gd name="T97" fmla="*/ 2147483647 h 83"/>
                  <a:gd name="T98" fmla="*/ 2147483647 w 52"/>
                  <a:gd name="T99" fmla="*/ 2147483647 h 83"/>
                  <a:gd name="T100" fmla="*/ 2147483647 w 52"/>
                  <a:gd name="T101" fmla="*/ 2147483647 h 83"/>
                  <a:gd name="T102" fmla="*/ 2147483647 w 52"/>
                  <a:gd name="T103" fmla="*/ 0 h 83"/>
                  <a:gd name="T104" fmla="*/ 0 w 52"/>
                  <a:gd name="T105" fmla="*/ 2147483647 h 83"/>
                  <a:gd name="T106" fmla="*/ 0 w 52"/>
                  <a:gd name="T107" fmla="*/ 2147483647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782" name="Freeform 16"/>
              <p:cNvSpPr>
                <a:spLocks/>
              </p:cNvSpPr>
              <p:nvPr/>
            </p:nvSpPr>
            <p:spPr bwMode="auto">
              <a:xfrm>
                <a:off x="4052" y="1789"/>
                <a:ext cx="291" cy="307"/>
              </a:xfrm>
              <a:custGeom>
                <a:avLst/>
                <a:gdLst>
                  <a:gd name="T0" fmla="*/ 2147483647 w 57"/>
                  <a:gd name="T1" fmla="*/ 2147483647 h 63"/>
                  <a:gd name="T2" fmla="*/ 2147483647 w 57"/>
                  <a:gd name="T3" fmla="*/ 2147483647 h 63"/>
                  <a:gd name="T4" fmla="*/ 2147483647 w 57"/>
                  <a:gd name="T5" fmla="*/ 2147483647 h 63"/>
                  <a:gd name="T6" fmla="*/ 2147483647 w 57"/>
                  <a:gd name="T7" fmla="*/ 2147483647 h 63"/>
                  <a:gd name="T8" fmla="*/ 2147483647 w 57"/>
                  <a:gd name="T9" fmla="*/ 2147483647 h 63"/>
                  <a:gd name="T10" fmla="*/ 2147483647 w 57"/>
                  <a:gd name="T11" fmla="*/ 2147483647 h 63"/>
                  <a:gd name="T12" fmla="*/ 2147483647 w 57"/>
                  <a:gd name="T13" fmla="*/ 2147483647 h 63"/>
                  <a:gd name="T14" fmla="*/ 2147483647 w 57"/>
                  <a:gd name="T15" fmla="*/ 2147483647 h 63"/>
                  <a:gd name="T16" fmla="*/ 2147483647 w 57"/>
                  <a:gd name="T17" fmla="*/ 2147483647 h 63"/>
                  <a:gd name="T18" fmla="*/ 2147483647 w 57"/>
                  <a:gd name="T19" fmla="*/ 2147483647 h 63"/>
                  <a:gd name="T20" fmla="*/ 2147483647 w 57"/>
                  <a:gd name="T21" fmla="*/ 2147483647 h 63"/>
                  <a:gd name="T22" fmla="*/ 2147483647 w 57"/>
                  <a:gd name="T23" fmla="*/ 2147483647 h 63"/>
                  <a:gd name="T24" fmla="*/ 2147483647 w 57"/>
                  <a:gd name="T25" fmla="*/ 2147483647 h 63"/>
                  <a:gd name="T26" fmla="*/ 2147483647 w 57"/>
                  <a:gd name="T27" fmla="*/ 2147483647 h 63"/>
                  <a:gd name="T28" fmla="*/ 2147483647 w 57"/>
                  <a:gd name="T29" fmla="*/ 2147483647 h 63"/>
                  <a:gd name="T30" fmla="*/ 2147483647 w 57"/>
                  <a:gd name="T31" fmla="*/ 2147483647 h 63"/>
                  <a:gd name="T32" fmla="*/ 2147483647 w 57"/>
                  <a:gd name="T33" fmla="*/ 2147483647 h 63"/>
                  <a:gd name="T34" fmla="*/ 2147483647 w 57"/>
                  <a:gd name="T35" fmla="*/ 2147483647 h 63"/>
                  <a:gd name="T36" fmla="*/ 2147483647 w 57"/>
                  <a:gd name="T37" fmla="*/ 2147483647 h 63"/>
                  <a:gd name="T38" fmla="*/ 2147483647 w 57"/>
                  <a:gd name="T39" fmla="*/ 2147483647 h 63"/>
                  <a:gd name="T40" fmla="*/ 2147483647 w 57"/>
                  <a:gd name="T41" fmla="*/ 2147483647 h 63"/>
                  <a:gd name="T42" fmla="*/ 2147483647 w 57"/>
                  <a:gd name="T43" fmla="*/ 2147483647 h 63"/>
                  <a:gd name="T44" fmla="*/ 2147483647 w 57"/>
                  <a:gd name="T45" fmla="*/ 2147483647 h 63"/>
                  <a:gd name="T46" fmla="*/ 2147483647 w 57"/>
                  <a:gd name="T47" fmla="*/ 2147483647 h 63"/>
                  <a:gd name="T48" fmla="*/ 2147483647 w 57"/>
                  <a:gd name="T49" fmla="*/ 2147483647 h 63"/>
                  <a:gd name="T50" fmla="*/ 2147483647 w 57"/>
                  <a:gd name="T51" fmla="*/ 2147483647 h 63"/>
                  <a:gd name="T52" fmla="*/ 2147483647 w 57"/>
                  <a:gd name="T53" fmla="*/ 2147483647 h 63"/>
                  <a:gd name="T54" fmla="*/ 2147483647 w 57"/>
                  <a:gd name="T55" fmla="*/ 2147483647 h 63"/>
                  <a:gd name="T56" fmla="*/ 2147483647 w 57"/>
                  <a:gd name="T57" fmla="*/ 2147483647 h 63"/>
                  <a:gd name="T58" fmla="*/ 2147483647 w 57"/>
                  <a:gd name="T59" fmla="*/ 2147483647 h 63"/>
                  <a:gd name="T60" fmla="*/ 2147483647 w 57"/>
                  <a:gd name="T61" fmla="*/ 2147483647 h 63"/>
                  <a:gd name="T62" fmla="*/ 2147483647 w 57"/>
                  <a:gd name="T63" fmla="*/ 2147483647 h 63"/>
                  <a:gd name="T64" fmla="*/ 2147483647 w 57"/>
                  <a:gd name="T65" fmla="*/ 2147483647 h 63"/>
                  <a:gd name="T66" fmla="*/ 2147483647 w 57"/>
                  <a:gd name="T67" fmla="*/ 2147483647 h 63"/>
                  <a:gd name="T68" fmla="*/ 2147483647 w 57"/>
                  <a:gd name="T69" fmla="*/ 2147483647 h 63"/>
                  <a:gd name="T70" fmla="*/ 2147483647 w 57"/>
                  <a:gd name="T71" fmla="*/ 2147483647 h 63"/>
                  <a:gd name="T72" fmla="*/ 2147483647 w 57"/>
                  <a:gd name="T73" fmla="*/ 2147483647 h 63"/>
                  <a:gd name="T74" fmla="*/ 0 w 57"/>
                  <a:gd name="T75" fmla="*/ 2147483647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783" name="Freeform 17"/>
              <p:cNvSpPr>
                <a:spLocks/>
              </p:cNvSpPr>
              <p:nvPr/>
            </p:nvSpPr>
            <p:spPr bwMode="auto">
              <a:xfrm>
                <a:off x="4134" y="2179"/>
                <a:ext cx="610" cy="249"/>
              </a:xfrm>
              <a:custGeom>
                <a:avLst/>
                <a:gdLst>
                  <a:gd name="T0" fmla="*/ 2147483647 w 119"/>
                  <a:gd name="T1" fmla="*/ 2147483647 h 51"/>
                  <a:gd name="T2" fmla="*/ 2147483647 w 119"/>
                  <a:gd name="T3" fmla="*/ 2147483647 h 51"/>
                  <a:gd name="T4" fmla="*/ 2147483647 w 119"/>
                  <a:gd name="T5" fmla="*/ 2147483647 h 51"/>
                  <a:gd name="T6" fmla="*/ 2147483647 w 119"/>
                  <a:gd name="T7" fmla="*/ 2147483647 h 51"/>
                  <a:gd name="T8" fmla="*/ 2147483647 w 119"/>
                  <a:gd name="T9" fmla="*/ 2147483647 h 51"/>
                  <a:gd name="T10" fmla="*/ 2147483647 w 119"/>
                  <a:gd name="T11" fmla="*/ 2147483647 h 51"/>
                  <a:gd name="T12" fmla="*/ 2147483647 w 119"/>
                  <a:gd name="T13" fmla="*/ 2147483647 h 51"/>
                  <a:gd name="T14" fmla="*/ 2147483647 w 119"/>
                  <a:gd name="T15" fmla="*/ 2147483647 h 51"/>
                  <a:gd name="T16" fmla="*/ 2147483647 w 119"/>
                  <a:gd name="T17" fmla="*/ 2147483647 h 51"/>
                  <a:gd name="T18" fmla="*/ 2147483647 w 119"/>
                  <a:gd name="T19" fmla="*/ 2147483647 h 51"/>
                  <a:gd name="T20" fmla="*/ 2147483647 w 119"/>
                  <a:gd name="T21" fmla="*/ 2147483647 h 51"/>
                  <a:gd name="T22" fmla="*/ 2147483647 w 119"/>
                  <a:gd name="T23" fmla="*/ 2147483647 h 51"/>
                  <a:gd name="T24" fmla="*/ 2147483647 w 119"/>
                  <a:gd name="T25" fmla="*/ 2147483647 h 51"/>
                  <a:gd name="T26" fmla="*/ 2147483647 w 119"/>
                  <a:gd name="T27" fmla="*/ 2147483647 h 51"/>
                  <a:gd name="T28" fmla="*/ 2147483647 w 119"/>
                  <a:gd name="T29" fmla="*/ 2147483647 h 51"/>
                  <a:gd name="T30" fmla="*/ 2147483647 w 119"/>
                  <a:gd name="T31" fmla="*/ 2147483647 h 51"/>
                  <a:gd name="T32" fmla="*/ 2147483647 w 119"/>
                  <a:gd name="T33" fmla="*/ 2147483647 h 51"/>
                  <a:gd name="T34" fmla="*/ 2147483647 w 119"/>
                  <a:gd name="T35" fmla="*/ 2147483647 h 51"/>
                  <a:gd name="T36" fmla="*/ 2147483647 w 119"/>
                  <a:gd name="T37" fmla="*/ 2147483647 h 51"/>
                  <a:gd name="T38" fmla="*/ 2147483647 w 119"/>
                  <a:gd name="T39" fmla="*/ 2147483647 h 51"/>
                  <a:gd name="T40" fmla="*/ 2147483647 w 119"/>
                  <a:gd name="T41" fmla="*/ 2147483647 h 51"/>
                  <a:gd name="T42" fmla="*/ 2147483647 w 119"/>
                  <a:gd name="T43" fmla="*/ 2147483647 h 51"/>
                  <a:gd name="T44" fmla="*/ 2147483647 w 119"/>
                  <a:gd name="T45" fmla="*/ 2147483647 h 51"/>
                  <a:gd name="T46" fmla="*/ 2147483647 w 119"/>
                  <a:gd name="T47" fmla="*/ 2147483647 h 51"/>
                  <a:gd name="T48" fmla="*/ 2147483647 w 119"/>
                  <a:gd name="T49" fmla="*/ 2147483647 h 51"/>
                  <a:gd name="T50" fmla="*/ 2147483647 w 119"/>
                  <a:gd name="T51" fmla="*/ 2147483647 h 51"/>
                  <a:gd name="T52" fmla="*/ 2147483647 w 119"/>
                  <a:gd name="T53" fmla="*/ 2147483647 h 51"/>
                  <a:gd name="T54" fmla="*/ 2147483647 w 119"/>
                  <a:gd name="T55" fmla="*/ 2147483647 h 51"/>
                  <a:gd name="T56" fmla="*/ 2147483647 w 119"/>
                  <a:gd name="T57" fmla="*/ 2147483647 h 51"/>
                  <a:gd name="T58" fmla="*/ 2147483647 w 119"/>
                  <a:gd name="T59" fmla="*/ 2147483647 h 51"/>
                  <a:gd name="T60" fmla="*/ 2147483647 w 119"/>
                  <a:gd name="T61" fmla="*/ 2147483647 h 51"/>
                  <a:gd name="T62" fmla="*/ 2147483647 w 119"/>
                  <a:gd name="T63" fmla="*/ 2147483647 h 51"/>
                  <a:gd name="T64" fmla="*/ 2147483647 w 119"/>
                  <a:gd name="T65" fmla="*/ 2147483647 h 51"/>
                  <a:gd name="T66" fmla="*/ 2147483647 w 119"/>
                  <a:gd name="T67" fmla="*/ 2147483647 h 51"/>
                  <a:gd name="T68" fmla="*/ 2147483647 w 119"/>
                  <a:gd name="T69" fmla="*/ 2147483647 h 51"/>
                  <a:gd name="T70" fmla="*/ 2147483647 w 119"/>
                  <a:gd name="T71" fmla="*/ 2147483647 h 51"/>
                  <a:gd name="T72" fmla="*/ 2147483647 w 119"/>
                  <a:gd name="T73" fmla="*/ 2147483647 h 51"/>
                  <a:gd name="T74" fmla="*/ 2147483647 w 119"/>
                  <a:gd name="T75" fmla="*/ 2147483647 h 51"/>
                  <a:gd name="T76" fmla="*/ 2147483647 w 119"/>
                  <a:gd name="T77" fmla="*/ 2147483647 h 51"/>
                  <a:gd name="T78" fmla="*/ 2147483647 w 119"/>
                  <a:gd name="T79" fmla="*/ 2147483647 h 51"/>
                  <a:gd name="T80" fmla="*/ 2147483647 w 119"/>
                  <a:gd name="T81" fmla="*/ 2147483647 h 51"/>
                  <a:gd name="T82" fmla="*/ 2147483647 w 119"/>
                  <a:gd name="T83" fmla="*/ 2147483647 h 51"/>
                  <a:gd name="T84" fmla="*/ 2147483647 w 119"/>
                  <a:gd name="T85" fmla="*/ 2147483647 h 51"/>
                  <a:gd name="T86" fmla="*/ 2147483647 w 119"/>
                  <a:gd name="T87" fmla="*/ 2147483647 h 51"/>
                  <a:gd name="T88" fmla="*/ 2147483647 w 119"/>
                  <a:gd name="T89" fmla="*/ 2147483647 h 51"/>
                  <a:gd name="T90" fmla="*/ 2147483647 w 119"/>
                  <a:gd name="T91" fmla="*/ 2147483647 h 51"/>
                  <a:gd name="T92" fmla="*/ 2147483647 w 119"/>
                  <a:gd name="T93" fmla="*/ 2147483647 h 51"/>
                  <a:gd name="T94" fmla="*/ 2147483647 w 119"/>
                  <a:gd name="T95" fmla="*/ 2147483647 h 51"/>
                  <a:gd name="T96" fmla="*/ 2147483647 w 119"/>
                  <a:gd name="T97" fmla="*/ 2147483647 h 51"/>
                  <a:gd name="T98" fmla="*/ 0 w 119"/>
                  <a:gd name="T99" fmla="*/ 2147483647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784" name="Freeform 19"/>
              <p:cNvSpPr>
                <a:spLocks/>
              </p:cNvSpPr>
              <p:nvPr/>
            </p:nvSpPr>
            <p:spPr bwMode="auto">
              <a:xfrm>
                <a:off x="4236" y="1896"/>
                <a:ext cx="313" cy="293"/>
              </a:xfrm>
              <a:custGeom>
                <a:avLst/>
                <a:gdLst>
                  <a:gd name="T0" fmla="*/ 2147483647 w 61"/>
                  <a:gd name="T1" fmla="*/ 0 h 60"/>
                  <a:gd name="T2" fmla="*/ 2147483647 w 61"/>
                  <a:gd name="T3" fmla="*/ 2147483647 h 60"/>
                  <a:gd name="T4" fmla="*/ 2147483647 w 61"/>
                  <a:gd name="T5" fmla="*/ 2147483647 h 60"/>
                  <a:gd name="T6" fmla="*/ 2147483647 w 61"/>
                  <a:gd name="T7" fmla="*/ 2147483647 h 60"/>
                  <a:gd name="T8" fmla="*/ 2147483647 w 61"/>
                  <a:gd name="T9" fmla="*/ 2147483647 h 60"/>
                  <a:gd name="T10" fmla="*/ 2147483647 w 61"/>
                  <a:gd name="T11" fmla="*/ 2147483647 h 60"/>
                  <a:gd name="T12" fmla="*/ 2147483647 w 61"/>
                  <a:gd name="T13" fmla="*/ 2147483647 h 60"/>
                  <a:gd name="T14" fmla="*/ 2147483647 w 61"/>
                  <a:gd name="T15" fmla="*/ 2147483647 h 60"/>
                  <a:gd name="T16" fmla="*/ 2147483647 w 61"/>
                  <a:gd name="T17" fmla="*/ 2147483647 h 60"/>
                  <a:gd name="T18" fmla="*/ 2147483647 w 61"/>
                  <a:gd name="T19" fmla="*/ 2147483647 h 60"/>
                  <a:gd name="T20" fmla="*/ 2147483647 w 61"/>
                  <a:gd name="T21" fmla="*/ 2147483647 h 60"/>
                  <a:gd name="T22" fmla="*/ 2147483647 w 61"/>
                  <a:gd name="T23" fmla="*/ 2147483647 h 60"/>
                  <a:gd name="T24" fmla="*/ 2147483647 w 61"/>
                  <a:gd name="T25" fmla="*/ 2147483647 h 60"/>
                  <a:gd name="T26" fmla="*/ 2147483647 w 61"/>
                  <a:gd name="T27" fmla="*/ 2147483647 h 60"/>
                  <a:gd name="T28" fmla="*/ 2147483647 w 61"/>
                  <a:gd name="T29" fmla="*/ 2147483647 h 60"/>
                  <a:gd name="T30" fmla="*/ 0 w 61"/>
                  <a:gd name="T31" fmla="*/ 2147483647 h 60"/>
                  <a:gd name="T32" fmla="*/ 0 w 61"/>
                  <a:gd name="T33" fmla="*/ 2147483647 h 60"/>
                  <a:gd name="T34" fmla="*/ 2147483647 w 61"/>
                  <a:gd name="T35" fmla="*/ 2147483647 h 60"/>
                  <a:gd name="T36" fmla="*/ 2147483647 w 61"/>
                  <a:gd name="T37" fmla="*/ 2147483647 h 60"/>
                  <a:gd name="T38" fmla="*/ 2147483647 w 61"/>
                  <a:gd name="T39" fmla="*/ 2147483647 h 60"/>
                  <a:gd name="T40" fmla="*/ 2147483647 w 61"/>
                  <a:gd name="T41" fmla="*/ 2147483647 h 60"/>
                  <a:gd name="T42" fmla="*/ 2147483647 w 61"/>
                  <a:gd name="T43" fmla="*/ 2147483647 h 60"/>
                  <a:gd name="T44" fmla="*/ 2147483647 w 61"/>
                  <a:gd name="T45" fmla="*/ 2147483647 h 60"/>
                  <a:gd name="T46" fmla="*/ 2147483647 w 61"/>
                  <a:gd name="T47" fmla="*/ 2147483647 h 60"/>
                  <a:gd name="T48" fmla="*/ 2147483647 w 61"/>
                  <a:gd name="T49" fmla="*/ 2147483647 h 60"/>
                  <a:gd name="T50" fmla="*/ 2147483647 w 61"/>
                  <a:gd name="T51" fmla="*/ 2147483647 h 60"/>
                  <a:gd name="T52" fmla="*/ 2147483647 w 61"/>
                  <a:gd name="T53" fmla="*/ 2147483647 h 60"/>
                  <a:gd name="T54" fmla="*/ 2147483647 w 61"/>
                  <a:gd name="T55" fmla="*/ 2147483647 h 60"/>
                  <a:gd name="T56" fmla="*/ 2147483647 w 61"/>
                  <a:gd name="T57" fmla="*/ 2147483647 h 60"/>
                  <a:gd name="T58" fmla="*/ 2147483647 w 61"/>
                  <a:gd name="T59" fmla="*/ 2147483647 h 60"/>
                  <a:gd name="T60" fmla="*/ 2147483647 w 61"/>
                  <a:gd name="T61" fmla="*/ 2147483647 h 60"/>
                  <a:gd name="T62" fmla="*/ 2147483647 w 61"/>
                  <a:gd name="T63" fmla="*/ 2147483647 h 60"/>
                  <a:gd name="T64" fmla="*/ 2147483647 w 61"/>
                  <a:gd name="T65" fmla="*/ 2147483647 h 60"/>
                  <a:gd name="T66" fmla="*/ 2147483647 w 61"/>
                  <a:gd name="T67" fmla="*/ 2147483647 h 60"/>
                  <a:gd name="T68" fmla="*/ 2147483647 w 61"/>
                  <a:gd name="T69" fmla="*/ 2147483647 h 60"/>
                  <a:gd name="T70" fmla="*/ 2147483647 w 61"/>
                  <a:gd name="T71" fmla="*/ 2147483647 h 60"/>
                  <a:gd name="T72" fmla="*/ 2147483647 w 61"/>
                  <a:gd name="T73" fmla="*/ 2147483647 h 60"/>
                  <a:gd name="T74" fmla="*/ 2147483647 w 61"/>
                  <a:gd name="T75" fmla="*/ 2147483647 h 60"/>
                  <a:gd name="T76" fmla="*/ 2147483647 w 61"/>
                  <a:gd name="T77" fmla="*/ 2147483647 h 60"/>
                  <a:gd name="T78" fmla="*/ 2147483647 w 61"/>
                  <a:gd name="T79" fmla="*/ 2147483647 h 60"/>
                  <a:gd name="T80" fmla="*/ 2147483647 w 61"/>
                  <a:gd name="T81" fmla="*/ 2147483647 h 60"/>
                  <a:gd name="T82" fmla="*/ 2147483647 w 61"/>
                  <a:gd name="T83" fmla="*/ 2147483647 h 60"/>
                  <a:gd name="T84" fmla="*/ 2147483647 w 61"/>
                  <a:gd name="T85" fmla="*/ 2147483647 h 60"/>
                  <a:gd name="T86" fmla="*/ 2147483647 w 61"/>
                  <a:gd name="T87" fmla="*/ 2147483647 h 60"/>
                  <a:gd name="T88" fmla="*/ 2147483647 w 61"/>
                  <a:gd name="T89" fmla="*/ 2147483647 h 60"/>
                  <a:gd name="T90" fmla="*/ 2147483647 w 61"/>
                  <a:gd name="T91" fmla="*/ 2147483647 h 60"/>
                  <a:gd name="T92" fmla="*/ 2147483647 w 61"/>
                  <a:gd name="T93" fmla="*/ 2147483647 h 60"/>
                  <a:gd name="T94" fmla="*/ 2147483647 w 61"/>
                  <a:gd name="T95" fmla="*/ 2147483647 h 60"/>
                  <a:gd name="T96" fmla="*/ 2147483647 w 61"/>
                  <a:gd name="T97" fmla="*/ 2147483647 h 60"/>
                  <a:gd name="T98" fmla="*/ 2147483647 w 61"/>
                  <a:gd name="T99" fmla="*/ 2147483647 h 60"/>
                  <a:gd name="T100" fmla="*/ 2147483647 w 61"/>
                  <a:gd name="T101" fmla="*/ 2147483647 h 60"/>
                  <a:gd name="T102" fmla="*/ 2147483647 w 61"/>
                  <a:gd name="T103" fmla="*/ 2147483647 h 60"/>
                  <a:gd name="T104" fmla="*/ 2147483647 w 61"/>
                  <a:gd name="T105" fmla="*/ 2147483647 h 60"/>
                  <a:gd name="T106" fmla="*/ 2147483647 w 61"/>
                  <a:gd name="T107" fmla="*/ 2147483647 h 60"/>
                  <a:gd name="T108" fmla="*/ 2147483647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785" name="Freeform 20"/>
              <p:cNvSpPr>
                <a:spLocks/>
              </p:cNvSpPr>
              <p:nvPr/>
            </p:nvSpPr>
            <p:spPr bwMode="auto">
              <a:xfrm>
                <a:off x="3425" y="2306"/>
                <a:ext cx="345" cy="302"/>
              </a:xfrm>
              <a:custGeom>
                <a:avLst/>
                <a:gdLst>
                  <a:gd name="T0" fmla="*/ 0 w 67"/>
                  <a:gd name="T1" fmla="*/ 2147483647 h 62"/>
                  <a:gd name="T2" fmla="*/ 2147483647 w 67"/>
                  <a:gd name="T3" fmla="*/ 0 h 62"/>
                  <a:gd name="T4" fmla="*/ 2147483647 w 67"/>
                  <a:gd name="T5" fmla="*/ 2147483647 h 62"/>
                  <a:gd name="T6" fmla="*/ 2147483647 w 67"/>
                  <a:gd name="T7" fmla="*/ 2147483647 h 62"/>
                  <a:gd name="T8" fmla="*/ 2147483647 w 67"/>
                  <a:gd name="T9" fmla="*/ 2147483647 h 62"/>
                  <a:gd name="T10" fmla="*/ 2147483647 w 67"/>
                  <a:gd name="T11" fmla="*/ 2147483647 h 62"/>
                  <a:gd name="T12" fmla="*/ 2147483647 w 67"/>
                  <a:gd name="T13" fmla="*/ 2147483647 h 62"/>
                  <a:gd name="T14" fmla="*/ 2147483647 w 67"/>
                  <a:gd name="T15" fmla="*/ 2147483647 h 62"/>
                  <a:gd name="T16" fmla="*/ 2147483647 w 67"/>
                  <a:gd name="T17" fmla="*/ 2147483647 h 62"/>
                  <a:gd name="T18" fmla="*/ 2147483647 w 67"/>
                  <a:gd name="T19" fmla="*/ 2147483647 h 62"/>
                  <a:gd name="T20" fmla="*/ 2147483647 w 67"/>
                  <a:gd name="T21" fmla="*/ 2147483647 h 62"/>
                  <a:gd name="T22" fmla="*/ 2147483647 w 67"/>
                  <a:gd name="T23" fmla="*/ 2147483647 h 62"/>
                  <a:gd name="T24" fmla="*/ 2147483647 w 67"/>
                  <a:gd name="T25" fmla="*/ 2147483647 h 62"/>
                  <a:gd name="T26" fmla="*/ 2147483647 w 67"/>
                  <a:gd name="T27" fmla="*/ 2147483647 h 62"/>
                  <a:gd name="T28" fmla="*/ 2147483647 w 67"/>
                  <a:gd name="T29" fmla="*/ 2147483647 h 62"/>
                  <a:gd name="T30" fmla="*/ 2147483647 w 67"/>
                  <a:gd name="T31" fmla="*/ 2147483647 h 62"/>
                  <a:gd name="T32" fmla="*/ 2147483647 w 67"/>
                  <a:gd name="T33" fmla="*/ 2147483647 h 62"/>
                  <a:gd name="T34" fmla="*/ 2147483647 w 67"/>
                  <a:gd name="T35" fmla="*/ 2147483647 h 62"/>
                  <a:gd name="T36" fmla="*/ 2147483647 w 67"/>
                  <a:gd name="T37" fmla="*/ 2147483647 h 62"/>
                  <a:gd name="T38" fmla="*/ 2147483647 w 67"/>
                  <a:gd name="T39" fmla="*/ 2147483647 h 62"/>
                  <a:gd name="T40" fmla="*/ 2147483647 w 67"/>
                  <a:gd name="T41" fmla="*/ 2147483647 h 62"/>
                  <a:gd name="T42" fmla="*/ 2147483647 w 67"/>
                  <a:gd name="T43" fmla="*/ 2147483647 h 62"/>
                  <a:gd name="T44" fmla="*/ 2147483647 w 67"/>
                  <a:gd name="T45" fmla="*/ 2147483647 h 62"/>
                  <a:gd name="T46" fmla="*/ 2147483647 w 67"/>
                  <a:gd name="T47" fmla="*/ 2147483647 h 62"/>
                  <a:gd name="T48" fmla="*/ 2147483647 w 67"/>
                  <a:gd name="T49" fmla="*/ 2147483647 h 62"/>
                  <a:gd name="T50" fmla="*/ 2147483647 w 67"/>
                  <a:gd name="T51" fmla="*/ 2147483647 h 62"/>
                  <a:gd name="T52" fmla="*/ 2147483647 w 67"/>
                  <a:gd name="T53" fmla="*/ 2147483647 h 62"/>
                  <a:gd name="T54" fmla="*/ 2147483647 w 67"/>
                  <a:gd name="T55" fmla="*/ 2147483647 h 62"/>
                  <a:gd name="T56" fmla="*/ 2147483647 w 67"/>
                  <a:gd name="T57" fmla="*/ 2147483647 h 62"/>
                  <a:gd name="T58" fmla="*/ 2147483647 w 67"/>
                  <a:gd name="T59" fmla="*/ 2147483647 h 62"/>
                  <a:gd name="T60" fmla="*/ 2147483647 w 67"/>
                  <a:gd name="T61" fmla="*/ 2147483647 h 62"/>
                  <a:gd name="T62" fmla="*/ 2147483647 w 67"/>
                  <a:gd name="T63" fmla="*/ 2147483647 h 62"/>
                  <a:gd name="T64" fmla="*/ 2147483647 w 67"/>
                  <a:gd name="T65" fmla="*/ 2147483647 h 62"/>
                  <a:gd name="T66" fmla="*/ 2147483647 w 67"/>
                  <a:gd name="T67" fmla="*/ 2147483647 h 62"/>
                  <a:gd name="T68" fmla="*/ 2147483647 w 67"/>
                  <a:gd name="T69" fmla="*/ 2147483647 h 62"/>
                  <a:gd name="T70" fmla="*/ 2147483647 w 67"/>
                  <a:gd name="T71" fmla="*/ 2147483647 h 62"/>
                  <a:gd name="T72" fmla="*/ 2147483647 w 67"/>
                  <a:gd name="T73" fmla="*/ 2147483647 h 62"/>
                  <a:gd name="T74" fmla="*/ 2147483647 w 67"/>
                  <a:gd name="T75" fmla="*/ 2147483647 h 62"/>
                  <a:gd name="T76" fmla="*/ 2147483647 w 67"/>
                  <a:gd name="T77" fmla="*/ 2147483647 h 62"/>
                  <a:gd name="T78" fmla="*/ 2147483647 w 67"/>
                  <a:gd name="T79" fmla="*/ 2147483647 h 62"/>
                  <a:gd name="T80" fmla="*/ 2147483647 w 67"/>
                  <a:gd name="T81" fmla="*/ 2147483647 h 62"/>
                  <a:gd name="T82" fmla="*/ 2147483647 w 67"/>
                  <a:gd name="T83" fmla="*/ 2147483647 h 62"/>
                  <a:gd name="T84" fmla="*/ 2147483647 w 67"/>
                  <a:gd name="T85" fmla="*/ 2147483647 h 62"/>
                  <a:gd name="T86" fmla="*/ 2147483647 w 67"/>
                  <a:gd name="T87" fmla="*/ 2147483647 h 62"/>
                  <a:gd name="T88" fmla="*/ 2147483647 w 67"/>
                  <a:gd name="T89" fmla="*/ 2147483647 h 62"/>
                  <a:gd name="T90" fmla="*/ 2147483647 w 67"/>
                  <a:gd name="T91" fmla="*/ 2147483647 h 62"/>
                  <a:gd name="T92" fmla="*/ 2147483647 w 67"/>
                  <a:gd name="T93" fmla="*/ 2147483647 h 62"/>
                  <a:gd name="T94" fmla="*/ 2147483647 w 67"/>
                  <a:gd name="T95" fmla="*/ 2147483647 h 62"/>
                  <a:gd name="T96" fmla="*/ 0 w 67"/>
                  <a:gd name="T97" fmla="*/ 2147483647 h 62"/>
                  <a:gd name="T98" fmla="*/ 0 w 67"/>
                  <a:gd name="T99" fmla="*/ 2147483647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786" name="Freeform 25"/>
              <p:cNvSpPr>
                <a:spLocks/>
              </p:cNvSpPr>
              <p:nvPr/>
            </p:nvSpPr>
            <p:spPr bwMode="auto">
              <a:xfrm>
                <a:off x="2545" y="2306"/>
                <a:ext cx="968" cy="898"/>
              </a:xfrm>
              <a:custGeom>
                <a:avLst/>
                <a:gdLst>
                  <a:gd name="T0" fmla="*/ 2147483647 w 189"/>
                  <a:gd name="T1" fmla="*/ 2147483647 h 184"/>
                  <a:gd name="T2" fmla="*/ 2147483647 w 189"/>
                  <a:gd name="T3" fmla="*/ 2147483647 h 184"/>
                  <a:gd name="T4" fmla="*/ 2147483647 w 189"/>
                  <a:gd name="T5" fmla="*/ 2147483647 h 184"/>
                  <a:gd name="T6" fmla="*/ 2147483647 w 189"/>
                  <a:gd name="T7" fmla="*/ 2147483647 h 184"/>
                  <a:gd name="T8" fmla="*/ 2147483647 w 189"/>
                  <a:gd name="T9" fmla="*/ 2147483647 h 184"/>
                  <a:gd name="T10" fmla="*/ 2147483647 w 189"/>
                  <a:gd name="T11" fmla="*/ 2147483647 h 184"/>
                  <a:gd name="T12" fmla="*/ 2147483647 w 189"/>
                  <a:gd name="T13" fmla="*/ 2147483647 h 184"/>
                  <a:gd name="T14" fmla="*/ 2147483647 w 189"/>
                  <a:gd name="T15" fmla="*/ 2147483647 h 184"/>
                  <a:gd name="T16" fmla="*/ 2147483647 w 189"/>
                  <a:gd name="T17" fmla="*/ 2147483647 h 184"/>
                  <a:gd name="T18" fmla="*/ 2147483647 w 189"/>
                  <a:gd name="T19" fmla="*/ 2147483647 h 184"/>
                  <a:gd name="T20" fmla="*/ 2147483647 w 189"/>
                  <a:gd name="T21" fmla="*/ 2147483647 h 184"/>
                  <a:gd name="T22" fmla="*/ 2147483647 w 189"/>
                  <a:gd name="T23" fmla="*/ 2147483647 h 184"/>
                  <a:gd name="T24" fmla="*/ 2147483647 w 189"/>
                  <a:gd name="T25" fmla="*/ 2147483647 h 184"/>
                  <a:gd name="T26" fmla="*/ 2147483647 w 189"/>
                  <a:gd name="T27" fmla="*/ 2147483647 h 184"/>
                  <a:gd name="T28" fmla="*/ 2147483647 w 189"/>
                  <a:gd name="T29" fmla="*/ 2147483647 h 184"/>
                  <a:gd name="T30" fmla="*/ 2147483647 w 189"/>
                  <a:gd name="T31" fmla="*/ 0 h 184"/>
                  <a:gd name="T32" fmla="*/ 0 w 189"/>
                  <a:gd name="T33" fmla="*/ 2147483647 h 184"/>
                  <a:gd name="T34" fmla="*/ 2147483647 w 189"/>
                  <a:gd name="T35" fmla="*/ 2147483647 h 184"/>
                  <a:gd name="T36" fmla="*/ 2147483647 w 189"/>
                  <a:gd name="T37" fmla="*/ 2147483647 h 184"/>
                  <a:gd name="T38" fmla="*/ 2147483647 w 189"/>
                  <a:gd name="T39" fmla="*/ 2147483647 h 184"/>
                  <a:gd name="T40" fmla="*/ 2147483647 w 189"/>
                  <a:gd name="T41" fmla="*/ 2147483647 h 184"/>
                  <a:gd name="T42" fmla="*/ 2147483647 w 189"/>
                  <a:gd name="T43" fmla="*/ 2147483647 h 184"/>
                  <a:gd name="T44" fmla="*/ 2147483647 w 189"/>
                  <a:gd name="T45" fmla="*/ 2147483647 h 184"/>
                  <a:gd name="T46" fmla="*/ 2147483647 w 189"/>
                  <a:gd name="T47" fmla="*/ 2147483647 h 184"/>
                  <a:gd name="T48" fmla="*/ 2147483647 w 189"/>
                  <a:gd name="T49" fmla="*/ 2147483647 h 184"/>
                  <a:gd name="T50" fmla="*/ 2147483647 w 189"/>
                  <a:gd name="T51" fmla="*/ 2147483647 h 184"/>
                  <a:gd name="T52" fmla="*/ 2147483647 w 189"/>
                  <a:gd name="T53" fmla="*/ 2147483647 h 184"/>
                  <a:gd name="T54" fmla="*/ 2147483647 w 189"/>
                  <a:gd name="T55" fmla="*/ 2147483647 h 184"/>
                  <a:gd name="T56" fmla="*/ 2147483647 w 189"/>
                  <a:gd name="T57" fmla="*/ 2147483647 h 184"/>
                  <a:gd name="T58" fmla="*/ 2147483647 w 189"/>
                  <a:gd name="T59" fmla="*/ 2147483647 h 184"/>
                  <a:gd name="T60" fmla="*/ 2147483647 w 189"/>
                  <a:gd name="T61" fmla="*/ 2147483647 h 184"/>
                  <a:gd name="T62" fmla="*/ 2147483647 w 189"/>
                  <a:gd name="T63" fmla="*/ 2147483647 h 184"/>
                  <a:gd name="T64" fmla="*/ 2147483647 w 189"/>
                  <a:gd name="T65" fmla="*/ 2147483647 h 184"/>
                  <a:gd name="T66" fmla="*/ 2147483647 w 189"/>
                  <a:gd name="T67" fmla="*/ 2147483647 h 184"/>
                  <a:gd name="T68" fmla="*/ 2147483647 w 189"/>
                  <a:gd name="T69" fmla="*/ 2147483647 h 184"/>
                  <a:gd name="T70" fmla="*/ 2147483647 w 189"/>
                  <a:gd name="T71" fmla="*/ 2147483647 h 184"/>
                  <a:gd name="T72" fmla="*/ 2147483647 w 189"/>
                  <a:gd name="T73" fmla="*/ 2147483647 h 184"/>
                  <a:gd name="T74" fmla="*/ 2147483647 w 189"/>
                  <a:gd name="T75" fmla="*/ 2147483647 h 184"/>
                  <a:gd name="T76" fmla="*/ 2147483647 w 189"/>
                  <a:gd name="T77" fmla="*/ 2147483647 h 184"/>
                  <a:gd name="T78" fmla="*/ 2147483647 w 189"/>
                  <a:gd name="T79" fmla="*/ 2147483647 h 184"/>
                  <a:gd name="T80" fmla="*/ 2147483647 w 189"/>
                  <a:gd name="T81" fmla="*/ 2147483647 h 184"/>
                  <a:gd name="T82" fmla="*/ 2147483647 w 189"/>
                  <a:gd name="T83" fmla="*/ 2147483647 h 184"/>
                  <a:gd name="T84" fmla="*/ 2147483647 w 189"/>
                  <a:gd name="T85" fmla="*/ 2147483647 h 184"/>
                  <a:gd name="T86" fmla="*/ 2147483647 w 189"/>
                  <a:gd name="T87" fmla="*/ 2147483647 h 184"/>
                  <a:gd name="T88" fmla="*/ 2147483647 w 189"/>
                  <a:gd name="T89" fmla="*/ 2147483647 h 184"/>
                  <a:gd name="T90" fmla="*/ 2147483647 w 189"/>
                  <a:gd name="T91" fmla="*/ 2147483647 h 184"/>
                  <a:gd name="T92" fmla="*/ 2147483647 w 189"/>
                  <a:gd name="T93" fmla="*/ 2147483647 h 184"/>
                  <a:gd name="T94" fmla="*/ 2147483647 w 189"/>
                  <a:gd name="T95" fmla="*/ 2147483647 h 184"/>
                  <a:gd name="T96" fmla="*/ 2147483647 w 189"/>
                  <a:gd name="T97" fmla="*/ 2147483647 h 184"/>
                  <a:gd name="T98" fmla="*/ 2147483647 w 189"/>
                  <a:gd name="T99" fmla="*/ 2147483647 h 184"/>
                  <a:gd name="T100" fmla="*/ 2147483647 w 189"/>
                  <a:gd name="T101" fmla="*/ 2147483647 h 184"/>
                  <a:gd name="T102" fmla="*/ 2147483647 w 189"/>
                  <a:gd name="T103" fmla="*/ 2147483647 h 184"/>
                  <a:gd name="T104" fmla="*/ 2147483647 w 189"/>
                  <a:gd name="T105" fmla="*/ 2147483647 h 184"/>
                  <a:gd name="T106" fmla="*/ 2147483647 w 189"/>
                  <a:gd name="T107" fmla="*/ 2147483647 h 184"/>
                  <a:gd name="T108" fmla="*/ 2147483647 w 189"/>
                  <a:gd name="T109" fmla="*/ 2147483647 h 184"/>
                  <a:gd name="T110" fmla="*/ 2147483647 w 189"/>
                  <a:gd name="T111" fmla="*/ 2147483647 h 184"/>
                  <a:gd name="T112" fmla="*/ 2147483647 w 189"/>
                  <a:gd name="T113" fmla="*/ 2147483647 h 184"/>
                  <a:gd name="T114" fmla="*/ 2147483647 w 189"/>
                  <a:gd name="T115" fmla="*/ 2147483647 h 184"/>
                  <a:gd name="T116" fmla="*/ 2147483647 w 189"/>
                  <a:gd name="T117" fmla="*/ 2147483647 h 184"/>
                  <a:gd name="T118" fmla="*/ 2147483647 w 189"/>
                  <a:gd name="T119" fmla="*/ 2147483647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solidFill>
                <a:srgbClr val="FFCE85"/>
              </a:solidFill>
              <a:ln w="12700" cmpd="sng">
                <a:solidFill>
                  <a:schemeClr val="tx1"/>
                </a:solidFill>
                <a:prstDash val="solid"/>
                <a:round/>
                <a:headEnd/>
                <a:tailEnd/>
              </a:ln>
            </p:spPr>
            <p:txBody>
              <a:bodyPr/>
              <a:lstStyle/>
              <a:p>
                <a:endParaRPr lang="de-DE"/>
              </a:p>
            </p:txBody>
          </p:sp>
          <p:grpSp>
            <p:nvGrpSpPr>
              <p:cNvPr id="30787" name="Group 28"/>
              <p:cNvGrpSpPr>
                <a:grpSpLocks/>
              </p:cNvGrpSpPr>
              <p:nvPr/>
            </p:nvGrpSpPr>
            <p:grpSpPr bwMode="auto">
              <a:xfrm>
                <a:off x="715" y="2448"/>
                <a:ext cx="1263" cy="876"/>
                <a:chOff x="768" y="2832"/>
                <a:chExt cx="1203" cy="876"/>
              </a:xfrm>
            </p:grpSpPr>
            <p:sp>
              <p:nvSpPr>
                <p:cNvPr id="30799" name="Freeform 29"/>
                <p:cNvSpPr>
                  <a:spLocks/>
                </p:cNvSpPr>
                <p:nvPr/>
              </p:nvSpPr>
              <p:spPr bwMode="auto">
                <a:xfrm>
                  <a:off x="1056" y="2832"/>
                  <a:ext cx="915" cy="780"/>
                </a:xfrm>
                <a:custGeom>
                  <a:avLst/>
                  <a:gdLst>
                    <a:gd name="T0" fmla="*/ 2147483647 w 188"/>
                    <a:gd name="T1" fmla="*/ 2147483647 h 160"/>
                    <a:gd name="T2" fmla="*/ 2147483647 w 188"/>
                    <a:gd name="T3" fmla="*/ 2147483647 h 160"/>
                    <a:gd name="T4" fmla="*/ 2147483647 w 188"/>
                    <a:gd name="T5" fmla="*/ 2147483647 h 160"/>
                    <a:gd name="T6" fmla="*/ 2147483647 w 188"/>
                    <a:gd name="T7" fmla="*/ 2147483647 h 160"/>
                    <a:gd name="T8" fmla="*/ 2147483647 w 188"/>
                    <a:gd name="T9" fmla="*/ 2147483647 h 160"/>
                    <a:gd name="T10" fmla="*/ 2147483647 w 188"/>
                    <a:gd name="T11" fmla="*/ 2147483647 h 160"/>
                    <a:gd name="T12" fmla="*/ 2147483647 w 188"/>
                    <a:gd name="T13" fmla="*/ 2147483647 h 160"/>
                    <a:gd name="T14" fmla="*/ 2147483647 w 188"/>
                    <a:gd name="T15" fmla="*/ 2147483647 h 160"/>
                    <a:gd name="T16" fmla="*/ 2147483647 w 188"/>
                    <a:gd name="T17" fmla="*/ 2147483647 h 160"/>
                    <a:gd name="T18" fmla="*/ 2147483647 w 188"/>
                    <a:gd name="T19" fmla="*/ 2147483647 h 160"/>
                    <a:gd name="T20" fmla="*/ 2147483647 w 188"/>
                    <a:gd name="T21" fmla="*/ 2147483647 h 160"/>
                    <a:gd name="T22" fmla="*/ 2147483647 w 188"/>
                    <a:gd name="T23" fmla="*/ 2147483647 h 160"/>
                    <a:gd name="T24" fmla="*/ 2147483647 w 188"/>
                    <a:gd name="T25" fmla="*/ 2147483647 h 160"/>
                    <a:gd name="T26" fmla="*/ 2147483647 w 188"/>
                    <a:gd name="T27" fmla="*/ 2147483647 h 160"/>
                    <a:gd name="T28" fmla="*/ 2147483647 w 188"/>
                    <a:gd name="T29" fmla="*/ 2147483647 h 160"/>
                    <a:gd name="T30" fmla="*/ 2147483647 w 188"/>
                    <a:gd name="T31" fmla="*/ 2147483647 h 160"/>
                    <a:gd name="T32" fmla="*/ 2147483647 w 188"/>
                    <a:gd name="T33" fmla="*/ 2147483647 h 160"/>
                    <a:gd name="T34" fmla="*/ 2147483647 w 188"/>
                    <a:gd name="T35" fmla="*/ 2147483647 h 160"/>
                    <a:gd name="T36" fmla="*/ 2147483647 w 188"/>
                    <a:gd name="T37" fmla="*/ 2147483647 h 160"/>
                    <a:gd name="T38" fmla="*/ 2147483647 w 188"/>
                    <a:gd name="T39" fmla="*/ 2147483647 h 160"/>
                    <a:gd name="T40" fmla="*/ 2147483647 w 188"/>
                    <a:gd name="T41" fmla="*/ 2147483647 h 160"/>
                    <a:gd name="T42" fmla="*/ 2147483647 w 188"/>
                    <a:gd name="T43" fmla="*/ 2147483647 h 160"/>
                    <a:gd name="T44" fmla="*/ 2147483647 w 188"/>
                    <a:gd name="T45" fmla="*/ 2147483647 h 160"/>
                    <a:gd name="T46" fmla="*/ 2147483647 w 188"/>
                    <a:gd name="T47" fmla="*/ 2147483647 h 160"/>
                    <a:gd name="T48" fmla="*/ 2147483647 w 188"/>
                    <a:gd name="T49" fmla="*/ 2147483647 h 160"/>
                    <a:gd name="T50" fmla="*/ 2147483647 w 188"/>
                    <a:gd name="T51" fmla="*/ 2147483647 h 160"/>
                    <a:gd name="T52" fmla="*/ 2147483647 w 188"/>
                    <a:gd name="T53" fmla="*/ 2147483647 h 160"/>
                    <a:gd name="T54" fmla="*/ 2147483647 w 188"/>
                    <a:gd name="T55" fmla="*/ 2147483647 h 160"/>
                    <a:gd name="T56" fmla="*/ 2147483647 w 188"/>
                    <a:gd name="T57" fmla="*/ 2147483647 h 160"/>
                    <a:gd name="T58" fmla="*/ 2147483647 w 188"/>
                    <a:gd name="T59" fmla="*/ 2147483647 h 160"/>
                    <a:gd name="T60" fmla="*/ 2147483647 w 188"/>
                    <a:gd name="T61" fmla="*/ 2147483647 h 160"/>
                    <a:gd name="T62" fmla="*/ 2147483647 w 188"/>
                    <a:gd name="T63" fmla="*/ 2147483647 h 160"/>
                    <a:gd name="T64" fmla="*/ 2147483647 w 188"/>
                    <a:gd name="T65" fmla="*/ 2147483647 h 160"/>
                    <a:gd name="T66" fmla="*/ 2147483647 w 188"/>
                    <a:gd name="T67" fmla="*/ 2147483647 h 160"/>
                    <a:gd name="T68" fmla="*/ 2147483647 w 188"/>
                    <a:gd name="T69" fmla="*/ 2147483647 h 160"/>
                    <a:gd name="T70" fmla="*/ 2147483647 w 188"/>
                    <a:gd name="T71" fmla="*/ 2147483647 h 160"/>
                    <a:gd name="T72" fmla="*/ 2147483647 w 188"/>
                    <a:gd name="T73" fmla="*/ 2147483647 h 160"/>
                    <a:gd name="T74" fmla="*/ 2147483647 w 188"/>
                    <a:gd name="T75" fmla="*/ 2147483647 h 160"/>
                    <a:gd name="T76" fmla="*/ 2147483647 w 188"/>
                    <a:gd name="T77" fmla="*/ 2147483647 h 160"/>
                    <a:gd name="T78" fmla="*/ 2147483647 w 188"/>
                    <a:gd name="T79" fmla="*/ 2147483647 h 160"/>
                    <a:gd name="T80" fmla="*/ 2147483647 w 188"/>
                    <a:gd name="T81" fmla="*/ 2147483647 h 160"/>
                    <a:gd name="T82" fmla="*/ 2147483647 w 188"/>
                    <a:gd name="T83" fmla="*/ 2147483647 h 160"/>
                    <a:gd name="T84" fmla="*/ 2147483647 w 188"/>
                    <a:gd name="T85" fmla="*/ 2147483647 h 160"/>
                    <a:gd name="T86" fmla="*/ 2147483647 w 188"/>
                    <a:gd name="T87" fmla="*/ 2147483647 h 160"/>
                    <a:gd name="T88" fmla="*/ 2147483647 w 188"/>
                    <a:gd name="T89" fmla="*/ 2147483647 h 160"/>
                    <a:gd name="T90" fmla="*/ 2147483647 w 188"/>
                    <a:gd name="T91" fmla="*/ 2147483647 h 160"/>
                    <a:gd name="T92" fmla="*/ 2147483647 w 188"/>
                    <a:gd name="T93" fmla="*/ 0 h 160"/>
                    <a:gd name="T94" fmla="*/ 2147483647 w 188"/>
                    <a:gd name="T95" fmla="*/ 2147483647 h 160"/>
                    <a:gd name="T96" fmla="*/ 2147483647 w 188"/>
                    <a:gd name="T97" fmla="*/ 2147483647 h 160"/>
                    <a:gd name="T98" fmla="*/ 2147483647 w 188"/>
                    <a:gd name="T99" fmla="*/ 2147483647 h 160"/>
                    <a:gd name="T100" fmla="*/ 2147483647 w 188"/>
                    <a:gd name="T101" fmla="*/ 2147483647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800" name="Freeform 30"/>
                <p:cNvSpPr>
                  <a:spLocks/>
                </p:cNvSpPr>
                <p:nvPr/>
              </p:nvSpPr>
              <p:spPr bwMode="auto">
                <a:xfrm>
                  <a:off x="1021" y="3608"/>
                  <a:ext cx="20" cy="14"/>
                </a:xfrm>
                <a:custGeom>
                  <a:avLst/>
                  <a:gdLst>
                    <a:gd name="T0" fmla="*/ 2147483647 w 4"/>
                    <a:gd name="T1" fmla="*/ 2147483647 h 3"/>
                    <a:gd name="T2" fmla="*/ 2147483647 w 4"/>
                    <a:gd name="T3" fmla="*/ 2147483647 h 3"/>
                    <a:gd name="T4" fmla="*/ 2147483647 w 4"/>
                    <a:gd name="T5" fmla="*/ 2147483647 h 3"/>
                    <a:gd name="T6" fmla="*/ 2147483647 w 4"/>
                    <a:gd name="T7" fmla="*/ 2147483647 h 3"/>
                    <a:gd name="T8" fmla="*/ 2147483647 w 4"/>
                    <a:gd name="T9" fmla="*/ 2147483647 h 3"/>
                    <a:gd name="T10" fmla="*/ 2147483647 w 4"/>
                    <a:gd name="T11" fmla="*/ 2147483647 h 3"/>
                    <a:gd name="T12" fmla="*/ 2147483647 w 4"/>
                    <a:gd name="T13" fmla="*/ 2147483647 h 3"/>
                    <a:gd name="T14" fmla="*/ 2147483647 w 4"/>
                    <a:gd name="T15" fmla="*/ 0 h 3"/>
                    <a:gd name="T16" fmla="*/ 2147483647 w 4"/>
                    <a:gd name="T17" fmla="*/ 0 h 3"/>
                    <a:gd name="T18" fmla="*/ 0 w 4"/>
                    <a:gd name="T19" fmla="*/ 2147483647 h 3"/>
                    <a:gd name="T20" fmla="*/ 0 w 4"/>
                    <a:gd name="T21" fmla="*/ 2147483647 h 3"/>
                    <a:gd name="T22" fmla="*/ 0 w 4"/>
                    <a:gd name="T23" fmla="*/ 2147483647 h 3"/>
                    <a:gd name="T24" fmla="*/ 0 w 4"/>
                    <a:gd name="T25" fmla="*/ 2147483647 h 3"/>
                    <a:gd name="T26" fmla="*/ 0 w 4"/>
                    <a:gd name="T27" fmla="*/ 2147483647 h 3"/>
                    <a:gd name="T28" fmla="*/ 0 w 4"/>
                    <a:gd name="T29" fmla="*/ 2147483647 h 3"/>
                    <a:gd name="T30" fmla="*/ 0 w 4"/>
                    <a:gd name="T31" fmla="*/ 2147483647 h 3"/>
                    <a:gd name="T32" fmla="*/ 0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2147483647 w 4"/>
                    <a:gd name="T45" fmla="*/ 2147483647 h 3"/>
                    <a:gd name="T46" fmla="*/ 2147483647 w 4"/>
                    <a:gd name="T47" fmla="*/ 2147483647 h 3"/>
                    <a:gd name="T48" fmla="*/ 2147483647 w 4"/>
                    <a:gd name="T49" fmla="*/ 2147483647 h 3"/>
                    <a:gd name="T50" fmla="*/ 2147483647 w 4"/>
                    <a:gd name="T51" fmla="*/ 2147483647 h 3"/>
                    <a:gd name="T52" fmla="*/ 2147483647 w 4"/>
                    <a:gd name="T53" fmla="*/ 2147483647 h 3"/>
                    <a:gd name="T54" fmla="*/ 2147483647 w 4"/>
                    <a:gd name="T55" fmla="*/ 2147483647 h 3"/>
                    <a:gd name="T56" fmla="*/ 2147483647 w 4"/>
                    <a:gd name="T57" fmla="*/ 2147483647 h 3"/>
                    <a:gd name="T58" fmla="*/ 2147483647 w 4"/>
                    <a:gd name="T59" fmla="*/ 2147483647 h 3"/>
                    <a:gd name="T60" fmla="*/ 2147483647 w 4"/>
                    <a:gd name="T61" fmla="*/ 2147483647 h 3"/>
                    <a:gd name="T62" fmla="*/ 2147483647 w 4"/>
                    <a:gd name="T63" fmla="*/ 2147483647 h 3"/>
                    <a:gd name="T64" fmla="*/ 2147483647 w 4"/>
                    <a:gd name="T65" fmla="*/ 0 h 3"/>
                    <a:gd name="T66" fmla="*/ 2147483647 w 4"/>
                    <a:gd name="T67" fmla="*/ 0 h 3"/>
                    <a:gd name="T68" fmla="*/ 2147483647 w 4"/>
                    <a:gd name="T69" fmla="*/ 0 h 3"/>
                    <a:gd name="T70" fmla="*/ 2147483647 w 4"/>
                    <a:gd name="T71" fmla="*/ 0 h 3"/>
                    <a:gd name="T72" fmla="*/ 2147483647 w 4"/>
                    <a:gd name="T73" fmla="*/ 2147483647 h 3"/>
                    <a:gd name="T74" fmla="*/ 2147483647 w 4"/>
                    <a:gd name="T75" fmla="*/ 2147483647 h 3"/>
                    <a:gd name="T76" fmla="*/ 2147483647 w 4"/>
                    <a:gd name="T77" fmla="*/ 2147483647 h 3"/>
                    <a:gd name="T78" fmla="*/ 2147483647 w 4"/>
                    <a:gd name="T79" fmla="*/ 2147483647 h 3"/>
                    <a:gd name="T80" fmla="*/ 2147483647 w 4"/>
                    <a:gd name="T81" fmla="*/ 2147483647 h 3"/>
                    <a:gd name="T82" fmla="*/ 2147483647 w 4"/>
                    <a:gd name="T83" fmla="*/ 2147483647 h 3"/>
                    <a:gd name="T84" fmla="*/ 2147483647 w 4"/>
                    <a:gd name="T85" fmla="*/ 2147483647 h 3"/>
                    <a:gd name="T86" fmla="*/ 2147483647 w 4"/>
                    <a:gd name="T87" fmla="*/ 2147483647 h 3"/>
                    <a:gd name="T88" fmla="*/ 2147483647 w 4"/>
                    <a:gd name="T89" fmla="*/ 2147483647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rgbClr val="FFCE85"/>
                </a:solidFill>
                <a:ln w="12700" cmpd="sng">
                  <a:solidFill>
                    <a:schemeClr val="tx1"/>
                  </a:solidFill>
                  <a:prstDash val="solid"/>
                  <a:round/>
                  <a:headEnd/>
                  <a:tailEnd/>
                </a:ln>
              </p:spPr>
              <p:txBody>
                <a:bodyPr/>
                <a:lstStyle/>
                <a:p>
                  <a:endParaRPr lang="de-DE"/>
                </a:p>
              </p:txBody>
            </p:sp>
            <p:sp>
              <p:nvSpPr>
                <p:cNvPr id="30801" name="Freeform 31"/>
                <p:cNvSpPr>
                  <a:spLocks/>
                </p:cNvSpPr>
                <p:nvPr/>
              </p:nvSpPr>
              <p:spPr bwMode="auto">
                <a:xfrm>
                  <a:off x="978" y="3610"/>
                  <a:ext cx="43" cy="30"/>
                </a:xfrm>
                <a:custGeom>
                  <a:avLst/>
                  <a:gdLst>
                    <a:gd name="T0" fmla="*/ 2147483647 w 9"/>
                    <a:gd name="T1" fmla="*/ 0 h 6"/>
                    <a:gd name="T2" fmla="*/ 2147483647 w 9"/>
                    <a:gd name="T3" fmla="*/ 0 h 6"/>
                    <a:gd name="T4" fmla="*/ 2147483647 w 9"/>
                    <a:gd name="T5" fmla="*/ 2147483647 h 6"/>
                    <a:gd name="T6" fmla="*/ 2147483647 w 9"/>
                    <a:gd name="T7" fmla="*/ 2147483647 h 6"/>
                    <a:gd name="T8" fmla="*/ 2147483647 w 9"/>
                    <a:gd name="T9" fmla="*/ 2147483647 h 6"/>
                    <a:gd name="T10" fmla="*/ 2147483647 w 9"/>
                    <a:gd name="T11" fmla="*/ 2147483647 h 6"/>
                    <a:gd name="T12" fmla="*/ 2147483647 w 9"/>
                    <a:gd name="T13" fmla="*/ 2147483647 h 6"/>
                    <a:gd name="T14" fmla="*/ 2147483647 w 9"/>
                    <a:gd name="T15" fmla="*/ 2147483647 h 6"/>
                    <a:gd name="T16" fmla="*/ 2147483647 w 9"/>
                    <a:gd name="T17" fmla="*/ 2147483647 h 6"/>
                    <a:gd name="T18" fmla="*/ 2147483647 w 9"/>
                    <a:gd name="T19" fmla="*/ 2147483647 h 6"/>
                    <a:gd name="T20" fmla="*/ 2147483647 w 9"/>
                    <a:gd name="T21" fmla="*/ 2147483647 h 6"/>
                    <a:gd name="T22" fmla="*/ 0 w 9"/>
                    <a:gd name="T23" fmla="*/ 2147483647 h 6"/>
                    <a:gd name="T24" fmla="*/ 0 w 9"/>
                    <a:gd name="T25" fmla="*/ 2147483647 h 6"/>
                    <a:gd name="T26" fmla="*/ 0 w 9"/>
                    <a:gd name="T27" fmla="*/ 2147483647 h 6"/>
                    <a:gd name="T28" fmla="*/ 0 w 9"/>
                    <a:gd name="T29" fmla="*/ 2147483647 h 6"/>
                    <a:gd name="T30" fmla="*/ 0 w 9"/>
                    <a:gd name="T31" fmla="*/ 2147483647 h 6"/>
                    <a:gd name="T32" fmla="*/ 0 w 9"/>
                    <a:gd name="T33" fmla="*/ 2147483647 h 6"/>
                    <a:gd name="T34" fmla="*/ 0 w 9"/>
                    <a:gd name="T35" fmla="*/ 2147483647 h 6"/>
                    <a:gd name="T36" fmla="*/ 0 w 9"/>
                    <a:gd name="T37" fmla="*/ 2147483647 h 6"/>
                    <a:gd name="T38" fmla="*/ 2147483647 w 9"/>
                    <a:gd name="T39" fmla="*/ 2147483647 h 6"/>
                    <a:gd name="T40" fmla="*/ 2147483647 w 9"/>
                    <a:gd name="T41" fmla="*/ 2147483647 h 6"/>
                    <a:gd name="T42" fmla="*/ 2147483647 w 9"/>
                    <a:gd name="T43" fmla="*/ 2147483647 h 6"/>
                    <a:gd name="T44" fmla="*/ 2147483647 w 9"/>
                    <a:gd name="T45" fmla="*/ 2147483647 h 6"/>
                    <a:gd name="T46" fmla="*/ 2147483647 w 9"/>
                    <a:gd name="T47" fmla="*/ 2147483647 h 6"/>
                    <a:gd name="T48" fmla="*/ 2147483647 w 9"/>
                    <a:gd name="T49" fmla="*/ 2147483647 h 6"/>
                    <a:gd name="T50" fmla="*/ 2147483647 w 9"/>
                    <a:gd name="T51" fmla="*/ 2147483647 h 6"/>
                    <a:gd name="T52" fmla="*/ 2147483647 w 9"/>
                    <a:gd name="T53" fmla="*/ 2147483647 h 6"/>
                    <a:gd name="T54" fmla="*/ 2147483647 w 9"/>
                    <a:gd name="T55" fmla="*/ 2147483647 h 6"/>
                    <a:gd name="T56" fmla="*/ 2147483647 w 9"/>
                    <a:gd name="T57" fmla="*/ 0 h 6"/>
                    <a:gd name="T58" fmla="*/ 2147483647 w 9"/>
                    <a:gd name="T59" fmla="*/ 0 h 6"/>
                    <a:gd name="T60" fmla="*/ 2147483647 w 9"/>
                    <a:gd name="T61" fmla="*/ 0 h 6"/>
                    <a:gd name="T62" fmla="*/ 2147483647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802" name="Freeform 32"/>
                <p:cNvSpPr>
                  <a:spLocks/>
                </p:cNvSpPr>
                <p:nvPr/>
              </p:nvSpPr>
              <p:spPr bwMode="auto">
                <a:xfrm>
                  <a:off x="934" y="3632"/>
                  <a:ext cx="44" cy="34"/>
                </a:xfrm>
                <a:custGeom>
                  <a:avLst/>
                  <a:gdLst>
                    <a:gd name="T0" fmla="*/ 2147483647 w 9"/>
                    <a:gd name="T1" fmla="*/ 2147483647 h 7"/>
                    <a:gd name="T2" fmla="*/ 2147483647 w 9"/>
                    <a:gd name="T3" fmla="*/ 2147483647 h 7"/>
                    <a:gd name="T4" fmla="*/ 2147483647 w 9"/>
                    <a:gd name="T5" fmla="*/ 2147483647 h 7"/>
                    <a:gd name="T6" fmla="*/ 2147483647 w 9"/>
                    <a:gd name="T7" fmla="*/ 2147483647 h 7"/>
                    <a:gd name="T8" fmla="*/ 2147483647 w 9"/>
                    <a:gd name="T9" fmla="*/ 2147483647 h 7"/>
                    <a:gd name="T10" fmla="*/ 2147483647 w 9"/>
                    <a:gd name="T11" fmla="*/ 2147483647 h 7"/>
                    <a:gd name="T12" fmla="*/ 2147483647 w 9"/>
                    <a:gd name="T13" fmla="*/ 2147483647 h 7"/>
                    <a:gd name="T14" fmla="*/ 0 w 9"/>
                    <a:gd name="T15" fmla="*/ 2147483647 h 7"/>
                    <a:gd name="T16" fmla="*/ 2147483647 w 9"/>
                    <a:gd name="T17" fmla="*/ 2147483647 h 7"/>
                    <a:gd name="T18" fmla="*/ 2147483647 w 9"/>
                    <a:gd name="T19" fmla="*/ 2147483647 h 7"/>
                    <a:gd name="T20" fmla="*/ 2147483647 w 9"/>
                    <a:gd name="T21" fmla="*/ 2147483647 h 7"/>
                    <a:gd name="T22" fmla="*/ 2147483647 w 9"/>
                    <a:gd name="T23" fmla="*/ 2147483647 h 7"/>
                    <a:gd name="T24" fmla="*/ 2147483647 w 9"/>
                    <a:gd name="T25" fmla="*/ 2147483647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rgbClr val="FFCE85"/>
                </a:solidFill>
                <a:ln w="12700" cmpd="sng">
                  <a:solidFill>
                    <a:schemeClr val="tx1"/>
                  </a:solidFill>
                  <a:prstDash val="solid"/>
                  <a:round/>
                  <a:headEnd/>
                  <a:tailEnd/>
                </a:ln>
              </p:spPr>
              <p:txBody>
                <a:bodyPr/>
                <a:lstStyle/>
                <a:p>
                  <a:endParaRPr lang="de-DE"/>
                </a:p>
              </p:txBody>
            </p:sp>
            <p:sp>
              <p:nvSpPr>
                <p:cNvPr id="30803" name="Freeform 33"/>
                <p:cNvSpPr>
                  <a:spLocks/>
                </p:cNvSpPr>
                <p:nvPr/>
              </p:nvSpPr>
              <p:spPr bwMode="auto">
                <a:xfrm>
                  <a:off x="934" y="3637"/>
                  <a:ext cx="39" cy="29"/>
                </a:xfrm>
                <a:custGeom>
                  <a:avLst/>
                  <a:gdLst>
                    <a:gd name="T0" fmla="*/ 2147483647 w 8"/>
                    <a:gd name="T1" fmla="*/ 2147483647 h 6"/>
                    <a:gd name="T2" fmla="*/ 2147483647 w 8"/>
                    <a:gd name="T3" fmla="*/ 2147483647 h 6"/>
                    <a:gd name="T4" fmla="*/ 2147483647 w 8"/>
                    <a:gd name="T5" fmla="*/ 2147483647 h 6"/>
                    <a:gd name="T6" fmla="*/ 2147483647 w 8"/>
                    <a:gd name="T7" fmla="*/ 0 h 6"/>
                    <a:gd name="T8" fmla="*/ 2147483647 w 8"/>
                    <a:gd name="T9" fmla="*/ 0 h 6"/>
                    <a:gd name="T10" fmla="*/ 2147483647 w 8"/>
                    <a:gd name="T11" fmla="*/ 0 h 6"/>
                    <a:gd name="T12" fmla="*/ 2147483647 w 8"/>
                    <a:gd name="T13" fmla="*/ 0 h 6"/>
                    <a:gd name="T14" fmla="*/ 2147483647 w 8"/>
                    <a:gd name="T15" fmla="*/ 0 h 6"/>
                    <a:gd name="T16" fmla="*/ 2147483647 w 8"/>
                    <a:gd name="T17" fmla="*/ 0 h 6"/>
                    <a:gd name="T18" fmla="*/ 2147483647 w 8"/>
                    <a:gd name="T19" fmla="*/ 0 h 6"/>
                    <a:gd name="T20" fmla="*/ 2147483647 w 8"/>
                    <a:gd name="T21" fmla="*/ 0 h 6"/>
                    <a:gd name="T22" fmla="*/ 2147483647 w 8"/>
                    <a:gd name="T23" fmla="*/ 0 h 6"/>
                    <a:gd name="T24" fmla="*/ 2147483647 w 8"/>
                    <a:gd name="T25" fmla="*/ 0 h 6"/>
                    <a:gd name="T26" fmla="*/ 2147483647 w 8"/>
                    <a:gd name="T27" fmla="*/ 2147483647 h 6"/>
                    <a:gd name="T28" fmla="*/ 2147483647 w 8"/>
                    <a:gd name="T29" fmla="*/ 2147483647 h 6"/>
                    <a:gd name="T30" fmla="*/ 2147483647 w 8"/>
                    <a:gd name="T31" fmla="*/ 2147483647 h 6"/>
                    <a:gd name="T32" fmla="*/ 2147483647 w 8"/>
                    <a:gd name="T33" fmla="*/ 2147483647 h 6"/>
                    <a:gd name="T34" fmla="*/ 2147483647 w 8"/>
                    <a:gd name="T35" fmla="*/ 2147483647 h 6"/>
                    <a:gd name="T36" fmla="*/ 2147483647 w 8"/>
                    <a:gd name="T37" fmla="*/ 2147483647 h 6"/>
                    <a:gd name="T38" fmla="*/ 2147483647 w 8"/>
                    <a:gd name="T39" fmla="*/ 2147483647 h 6"/>
                    <a:gd name="T40" fmla="*/ 2147483647 w 8"/>
                    <a:gd name="T41" fmla="*/ 2147483647 h 6"/>
                    <a:gd name="T42" fmla="*/ 2147483647 w 8"/>
                    <a:gd name="T43" fmla="*/ 2147483647 h 6"/>
                    <a:gd name="T44" fmla="*/ 2147483647 w 8"/>
                    <a:gd name="T45" fmla="*/ 2147483647 h 6"/>
                    <a:gd name="T46" fmla="*/ 2147483647 w 8"/>
                    <a:gd name="T47" fmla="*/ 2147483647 h 6"/>
                    <a:gd name="T48" fmla="*/ 2147483647 w 8"/>
                    <a:gd name="T49" fmla="*/ 2147483647 h 6"/>
                    <a:gd name="T50" fmla="*/ 2147483647 w 8"/>
                    <a:gd name="T51" fmla="*/ 2147483647 h 6"/>
                    <a:gd name="T52" fmla="*/ 2147483647 w 8"/>
                    <a:gd name="T53" fmla="*/ 2147483647 h 6"/>
                    <a:gd name="T54" fmla="*/ 2147483647 w 8"/>
                    <a:gd name="T55" fmla="*/ 2147483647 h 6"/>
                    <a:gd name="T56" fmla="*/ 2147483647 w 8"/>
                    <a:gd name="T57" fmla="*/ 2147483647 h 6"/>
                    <a:gd name="T58" fmla="*/ 2147483647 w 8"/>
                    <a:gd name="T59" fmla="*/ 2147483647 h 6"/>
                    <a:gd name="T60" fmla="*/ 0 w 8"/>
                    <a:gd name="T61" fmla="*/ 2147483647 h 6"/>
                    <a:gd name="T62" fmla="*/ 0 w 8"/>
                    <a:gd name="T63" fmla="*/ 2147483647 h 6"/>
                    <a:gd name="T64" fmla="*/ 0 w 8"/>
                    <a:gd name="T65" fmla="*/ 2147483647 h 6"/>
                    <a:gd name="T66" fmla="*/ 2147483647 w 8"/>
                    <a:gd name="T67" fmla="*/ 2147483647 h 6"/>
                    <a:gd name="T68" fmla="*/ 2147483647 w 8"/>
                    <a:gd name="T69" fmla="*/ 2147483647 h 6"/>
                    <a:gd name="T70" fmla="*/ 2147483647 w 8"/>
                    <a:gd name="T71" fmla="*/ 2147483647 h 6"/>
                    <a:gd name="T72" fmla="*/ 2147483647 w 8"/>
                    <a:gd name="T73" fmla="*/ 2147483647 h 6"/>
                    <a:gd name="T74" fmla="*/ 2147483647 w 8"/>
                    <a:gd name="T75" fmla="*/ 2147483647 h 6"/>
                    <a:gd name="T76" fmla="*/ 2147483647 w 8"/>
                    <a:gd name="T77" fmla="*/ 2147483647 h 6"/>
                    <a:gd name="T78" fmla="*/ 2147483647 w 8"/>
                    <a:gd name="T79" fmla="*/ 2147483647 h 6"/>
                    <a:gd name="T80" fmla="*/ 2147483647 w 8"/>
                    <a:gd name="T81" fmla="*/ 2147483647 h 6"/>
                    <a:gd name="T82" fmla="*/ 2147483647 w 8"/>
                    <a:gd name="T83" fmla="*/ 2147483647 h 6"/>
                    <a:gd name="T84" fmla="*/ 2147483647 w 8"/>
                    <a:gd name="T85" fmla="*/ 2147483647 h 6"/>
                    <a:gd name="T86" fmla="*/ 2147483647 w 8"/>
                    <a:gd name="T87" fmla="*/ 2147483647 h 6"/>
                    <a:gd name="T88" fmla="*/ 2147483647 w 8"/>
                    <a:gd name="T89" fmla="*/ 2147483647 h 6"/>
                    <a:gd name="T90" fmla="*/ 2147483647 w 8"/>
                    <a:gd name="T91" fmla="*/ 2147483647 h 6"/>
                    <a:gd name="T92" fmla="*/ 2147483647 w 8"/>
                    <a:gd name="T93" fmla="*/ 2147483647 h 6"/>
                    <a:gd name="T94" fmla="*/ 2147483647 w 8"/>
                    <a:gd name="T95" fmla="*/ 2147483647 h 6"/>
                    <a:gd name="T96" fmla="*/ 2147483647 w 8"/>
                    <a:gd name="T97" fmla="*/ 2147483647 h 6"/>
                    <a:gd name="T98" fmla="*/ 2147483647 w 8"/>
                    <a:gd name="T99" fmla="*/ 2147483647 h 6"/>
                    <a:gd name="T100" fmla="*/ 2147483647 w 8"/>
                    <a:gd name="T101" fmla="*/ 2147483647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804" name="Freeform 34"/>
                <p:cNvSpPr>
                  <a:spLocks/>
                </p:cNvSpPr>
                <p:nvPr/>
              </p:nvSpPr>
              <p:spPr bwMode="auto">
                <a:xfrm>
                  <a:off x="909" y="3676"/>
                  <a:ext cx="5" cy="5"/>
                </a:xfrm>
                <a:custGeom>
                  <a:avLst/>
                  <a:gdLst>
                    <a:gd name="T0" fmla="*/ 2147483647 w 1"/>
                    <a:gd name="T1" fmla="*/ 0 h 1"/>
                    <a:gd name="T2" fmla="*/ 0 w 1"/>
                    <a:gd name="T3" fmla="*/ 0 h 1"/>
                    <a:gd name="T4" fmla="*/ 0 w 1"/>
                    <a:gd name="T5" fmla="*/ 2147483647 h 1"/>
                    <a:gd name="T6" fmla="*/ 2147483647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rgbClr val="FFCE85"/>
                </a:solidFill>
                <a:ln w="12700" cmpd="sng">
                  <a:solidFill>
                    <a:schemeClr val="tx1"/>
                  </a:solidFill>
                  <a:prstDash val="solid"/>
                  <a:round/>
                  <a:headEnd/>
                  <a:tailEnd/>
                </a:ln>
              </p:spPr>
              <p:txBody>
                <a:bodyPr/>
                <a:lstStyle/>
                <a:p>
                  <a:endParaRPr lang="de-DE"/>
                </a:p>
              </p:txBody>
            </p:sp>
            <p:sp>
              <p:nvSpPr>
                <p:cNvPr id="30805" name="Freeform 35"/>
                <p:cNvSpPr>
                  <a:spLocks/>
                </p:cNvSpPr>
                <p:nvPr/>
              </p:nvSpPr>
              <p:spPr bwMode="auto">
                <a:xfrm>
                  <a:off x="909" y="3676"/>
                  <a:ext cx="5" cy="5"/>
                </a:xfrm>
                <a:custGeom>
                  <a:avLst/>
                  <a:gdLst>
                    <a:gd name="T0" fmla="*/ 2147483647 w 1"/>
                    <a:gd name="T1" fmla="*/ 0 h 1"/>
                    <a:gd name="T2" fmla="*/ 2147483647 w 1"/>
                    <a:gd name="T3" fmla="*/ 0 h 1"/>
                    <a:gd name="T4" fmla="*/ 2147483647 w 1"/>
                    <a:gd name="T5" fmla="*/ 0 h 1"/>
                    <a:gd name="T6" fmla="*/ 2147483647 w 1"/>
                    <a:gd name="T7" fmla="*/ 0 h 1"/>
                    <a:gd name="T8" fmla="*/ 0 w 1"/>
                    <a:gd name="T9" fmla="*/ 0 h 1"/>
                    <a:gd name="T10" fmla="*/ 0 w 1"/>
                    <a:gd name="T11" fmla="*/ 0 h 1"/>
                    <a:gd name="T12" fmla="*/ 0 w 1"/>
                    <a:gd name="T13" fmla="*/ 0 h 1"/>
                    <a:gd name="T14" fmla="*/ 0 w 1"/>
                    <a:gd name="T15" fmla="*/ 0 h 1"/>
                    <a:gd name="T16" fmla="*/ 0 w 1"/>
                    <a:gd name="T17" fmla="*/ 2147483647 h 1"/>
                    <a:gd name="T18" fmla="*/ 0 w 1"/>
                    <a:gd name="T19" fmla="*/ 2147483647 h 1"/>
                    <a:gd name="T20" fmla="*/ 0 w 1"/>
                    <a:gd name="T21" fmla="*/ 2147483647 h 1"/>
                    <a:gd name="T22" fmla="*/ 0 w 1"/>
                    <a:gd name="T23" fmla="*/ 2147483647 h 1"/>
                    <a:gd name="T24" fmla="*/ 0 w 1"/>
                    <a:gd name="T25" fmla="*/ 2147483647 h 1"/>
                    <a:gd name="T26" fmla="*/ 2147483647 w 1"/>
                    <a:gd name="T27" fmla="*/ 2147483647 h 1"/>
                    <a:gd name="T28" fmla="*/ 2147483647 w 1"/>
                    <a:gd name="T29" fmla="*/ 0 h 1"/>
                    <a:gd name="T30" fmla="*/ 2147483647 w 1"/>
                    <a:gd name="T31" fmla="*/ 0 h 1"/>
                    <a:gd name="T32" fmla="*/ 2147483647 w 1"/>
                    <a:gd name="T33" fmla="*/ 0 h 1"/>
                    <a:gd name="T34" fmla="*/ 2147483647 w 1"/>
                    <a:gd name="T35" fmla="*/ 0 h 1"/>
                    <a:gd name="T36" fmla="*/ 2147483647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806" name="Freeform 36"/>
                <p:cNvSpPr>
                  <a:spLocks/>
                </p:cNvSpPr>
                <p:nvPr/>
              </p:nvSpPr>
              <p:spPr bwMode="auto">
                <a:xfrm>
                  <a:off x="870" y="3682"/>
                  <a:ext cx="14" cy="14"/>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0 w 3"/>
                    <a:gd name="T13" fmla="*/ 2147483647 h 3"/>
                    <a:gd name="T14" fmla="*/ 2147483647 w 3"/>
                    <a:gd name="T15" fmla="*/ 2147483647 h 3"/>
                    <a:gd name="T16" fmla="*/ 2147483647 w 3"/>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rgbClr val="FFCE85"/>
                </a:solidFill>
                <a:ln w="12700" cmpd="sng">
                  <a:solidFill>
                    <a:schemeClr val="tx1"/>
                  </a:solidFill>
                  <a:prstDash val="solid"/>
                  <a:round/>
                  <a:headEnd/>
                  <a:tailEnd/>
                </a:ln>
              </p:spPr>
              <p:txBody>
                <a:bodyPr/>
                <a:lstStyle/>
                <a:p>
                  <a:endParaRPr lang="de-DE"/>
                </a:p>
              </p:txBody>
            </p:sp>
            <p:sp>
              <p:nvSpPr>
                <p:cNvPr id="30807" name="Freeform 37"/>
                <p:cNvSpPr>
                  <a:spLocks/>
                </p:cNvSpPr>
                <p:nvPr/>
              </p:nvSpPr>
              <p:spPr bwMode="auto">
                <a:xfrm>
                  <a:off x="875" y="3684"/>
                  <a:ext cx="14" cy="9"/>
                </a:xfrm>
                <a:custGeom>
                  <a:avLst/>
                  <a:gdLst>
                    <a:gd name="T0" fmla="*/ 2147483647 w 3"/>
                    <a:gd name="T1" fmla="*/ 0 h 2"/>
                    <a:gd name="T2" fmla="*/ 2147483647 w 3"/>
                    <a:gd name="T3" fmla="*/ 0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0 h 2"/>
                    <a:gd name="T22" fmla="*/ 2147483647 w 3"/>
                    <a:gd name="T23" fmla="*/ 0 h 2"/>
                    <a:gd name="T24" fmla="*/ 2147483647 w 3"/>
                    <a:gd name="T25" fmla="*/ 2147483647 h 2"/>
                    <a:gd name="T26" fmla="*/ 2147483647 w 3"/>
                    <a:gd name="T27" fmla="*/ 2147483647 h 2"/>
                    <a:gd name="T28" fmla="*/ 2147483647 w 3"/>
                    <a:gd name="T29" fmla="*/ 2147483647 h 2"/>
                    <a:gd name="T30" fmla="*/ 2147483647 w 3"/>
                    <a:gd name="T31" fmla="*/ 2147483647 h 2"/>
                    <a:gd name="T32" fmla="*/ 2147483647 w 3"/>
                    <a:gd name="T33" fmla="*/ 2147483647 h 2"/>
                    <a:gd name="T34" fmla="*/ 2147483647 w 3"/>
                    <a:gd name="T35" fmla="*/ 2147483647 h 2"/>
                    <a:gd name="T36" fmla="*/ 2147483647 w 3"/>
                    <a:gd name="T37" fmla="*/ 2147483647 h 2"/>
                    <a:gd name="T38" fmla="*/ 2147483647 w 3"/>
                    <a:gd name="T39" fmla="*/ 2147483647 h 2"/>
                    <a:gd name="T40" fmla="*/ 2147483647 w 3"/>
                    <a:gd name="T41" fmla="*/ 2147483647 h 2"/>
                    <a:gd name="T42" fmla="*/ 2147483647 w 3"/>
                    <a:gd name="T43" fmla="*/ 2147483647 h 2"/>
                    <a:gd name="T44" fmla="*/ 2147483647 w 3"/>
                    <a:gd name="T45" fmla="*/ 2147483647 h 2"/>
                    <a:gd name="T46" fmla="*/ 2147483647 w 3"/>
                    <a:gd name="T47" fmla="*/ 2147483647 h 2"/>
                    <a:gd name="T48" fmla="*/ 0 w 3"/>
                    <a:gd name="T49" fmla="*/ 2147483647 h 2"/>
                    <a:gd name="T50" fmla="*/ 0 w 3"/>
                    <a:gd name="T51" fmla="*/ 2147483647 h 2"/>
                    <a:gd name="T52" fmla="*/ 0 w 3"/>
                    <a:gd name="T53" fmla="*/ 2147483647 h 2"/>
                    <a:gd name="T54" fmla="*/ 2147483647 w 3"/>
                    <a:gd name="T55" fmla="*/ 2147483647 h 2"/>
                    <a:gd name="T56" fmla="*/ 2147483647 w 3"/>
                    <a:gd name="T57" fmla="*/ 2147483647 h 2"/>
                    <a:gd name="T58" fmla="*/ 2147483647 w 3"/>
                    <a:gd name="T59" fmla="*/ 2147483647 h 2"/>
                    <a:gd name="T60" fmla="*/ 2147483647 w 3"/>
                    <a:gd name="T61" fmla="*/ 0 h 2"/>
                    <a:gd name="T62" fmla="*/ 2147483647 w 3"/>
                    <a:gd name="T63" fmla="*/ 0 h 2"/>
                    <a:gd name="T64" fmla="*/ 2147483647 w 3"/>
                    <a:gd name="T65" fmla="*/ 0 h 2"/>
                    <a:gd name="T66" fmla="*/ 2147483647 w 3"/>
                    <a:gd name="T67" fmla="*/ 0 h 2"/>
                    <a:gd name="T68" fmla="*/ 2147483647 w 3"/>
                    <a:gd name="T69" fmla="*/ 0 h 2"/>
                    <a:gd name="T70" fmla="*/ 2147483647 w 3"/>
                    <a:gd name="T71" fmla="*/ 0 h 2"/>
                    <a:gd name="T72" fmla="*/ 2147483647 w 3"/>
                    <a:gd name="T73" fmla="*/ 0 h 2"/>
                    <a:gd name="T74" fmla="*/ 2147483647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808" name="Freeform 38"/>
                <p:cNvSpPr>
                  <a:spLocks/>
                </p:cNvSpPr>
                <p:nvPr/>
              </p:nvSpPr>
              <p:spPr bwMode="auto">
                <a:xfrm>
                  <a:off x="833" y="3690"/>
                  <a:ext cx="19" cy="10"/>
                </a:xfrm>
                <a:custGeom>
                  <a:avLst/>
                  <a:gdLst>
                    <a:gd name="T0" fmla="*/ 2147483647 w 4"/>
                    <a:gd name="T1" fmla="*/ 2147483647 h 2"/>
                    <a:gd name="T2" fmla="*/ 2147483647 w 4"/>
                    <a:gd name="T3" fmla="*/ 0 h 2"/>
                    <a:gd name="T4" fmla="*/ 2147483647 w 4"/>
                    <a:gd name="T5" fmla="*/ 0 h 2"/>
                    <a:gd name="T6" fmla="*/ 2147483647 w 4"/>
                    <a:gd name="T7" fmla="*/ 2147483647 h 2"/>
                    <a:gd name="T8" fmla="*/ 2147483647 w 4"/>
                    <a:gd name="T9" fmla="*/ 2147483647 h 2"/>
                    <a:gd name="T10" fmla="*/ 2147483647 w 4"/>
                    <a:gd name="T11" fmla="*/ 2147483647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rgbClr val="FFCE85"/>
                </a:solidFill>
                <a:ln w="12700" cmpd="sng">
                  <a:solidFill>
                    <a:schemeClr val="tx1"/>
                  </a:solidFill>
                  <a:prstDash val="solid"/>
                  <a:round/>
                  <a:headEnd/>
                  <a:tailEnd/>
                </a:ln>
              </p:spPr>
              <p:txBody>
                <a:bodyPr/>
                <a:lstStyle/>
                <a:p>
                  <a:endParaRPr lang="de-DE"/>
                </a:p>
              </p:txBody>
            </p:sp>
            <p:sp>
              <p:nvSpPr>
                <p:cNvPr id="30809" name="Freeform 39"/>
                <p:cNvSpPr>
                  <a:spLocks/>
                </p:cNvSpPr>
                <p:nvPr/>
              </p:nvSpPr>
              <p:spPr bwMode="auto">
                <a:xfrm>
                  <a:off x="838" y="3690"/>
                  <a:ext cx="14" cy="10"/>
                </a:xfrm>
                <a:custGeom>
                  <a:avLst/>
                  <a:gdLst>
                    <a:gd name="T0" fmla="*/ 2147483647 w 3"/>
                    <a:gd name="T1" fmla="*/ 2147483647 h 2"/>
                    <a:gd name="T2" fmla="*/ 2147483647 w 3"/>
                    <a:gd name="T3" fmla="*/ 2147483647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2147483647 h 2"/>
                    <a:gd name="T22" fmla="*/ 2147483647 w 3"/>
                    <a:gd name="T23" fmla="*/ 2147483647 h 2"/>
                    <a:gd name="T24" fmla="*/ 2147483647 w 3"/>
                    <a:gd name="T25" fmla="*/ 2147483647 h 2"/>
                    <a:gd name="T26" fmla="*/ 2147483647 w 3"/>
                    <a:gd name="T27" fmla="*/ 2147483647 h 2"/>
                    <a:gd name="T28" fmla="*/ 2147483647 w 3"/>
                    <a:gd name="T29" fmla="*/ 2147483647 h 2"/>
                    <a:gd name="T30" fmla="*/ 2147483647 w 3"/>
                    <a:gd name="T31" fmla="*/ 2147483647 h 2"/>
                    <a:gd name="T32" fmla="*/ 0 w 3"/>
                    <a:gd name="T33" fmla="*/ 2147483647 h 2"/>
                    <a:gd name="T34" fmla="*/ 0 w 3"/>
                    <a:gd name="T35" fmla="*/ 2147483647 h 2"/>
                    <a:gd name="T36" fmla="*/ 0 w 3"/>
                    <a:gd name="T37" fmla="*/ 2147483647 h 2"/>
                    <a:gd name="T38" fmla="*/ 0 w 3"/>
                    <a:gd name="T39" fmla="*/ 2147483647 h 2"/>
                    <a:gd name="T40" fmla="*/ 0 w 3"/>
                    <a:gd name="T41" fmla="*/ 2147483647 h 2"/>
                    <a:gd name="T42" fmla="*/ 0 w 3"/>
                    <a:gd name="T43" fmla="*/ 2147483647 h 2"/>
                    <a:gd name="T44" fmla="*/ 2147483647 w 3"/>
                    <a:gd name="T45" fmla="*/ 2147483647 h 2"/>
                    <a:gd name="T46" fmla="*/ 2147483647 w 3"/>
                    <a:gd name="T47" fmla="*/ 2147483647 h 2"/>
                    <a:gd name="T48" fmla="*/ 2147483647 w 3"/>
                    <a:gd name="T49" fmla="*/ 2147483647 h 2"/>
                    <a:gd name="T50" fmla="*/ 2147483647 w 3"/>
                    <a:gd name="T51" fmla="*/ 2147483647 h 2"/>
                    <a:gd name="T52" fmla="*/ 2147483647 w 3"/>
                    <a:gd name="T53" fmla="*/ 2147483647 h 2"/>
                    <a:gd name="T54" fmla="*/ 2147483647 w 3"/>
                    <a:gd name="T55" fmla="*/ 2147483647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810" name="Freeform 40"/>
                <p:cNvSpPr>
                  <a:spLocks/>
                </p:cNvSpPr>
                <p:nvPr/>
              </p:nvSpPr>
              <p:spPr bwMode="auto">
                <a:xfrm>
                  <a:off x="814" y="3691"/>
                  <a:ext cx="10" cy="15"/>
                </a:xfrm>
                <a:custGeom>
                  <a:avLst/>
                  <a:gdLst>
                    <a:gd name="T0" fmla="*/ 2147483647 w 2"/>
                    <a:gd name="T1" fmla="*/ 2147483647 h 3"/>
                    <a:gd name="T2" fmla="*/ 0 w 2"/>
                    <a:gd name="T3" fmla="*/ 0 h 3"/>
                    <a:gd name="T4" fmla="*/ 0 w 2"/>
                    <a:gd name="T5" fmla="*/ 0 h 3"/>
                    <a:gd name="T6" fmla="*/ 2147483647 w 2"/>
                    <a:gd name="T7" fmla="*/ 2147483647 h 3"/>
                    <a:gd name="T8" fmla="*/ 0 w 2"/>
                    <a:gd name="T9" fmla="*/ 2147483647 h 3"/>
                    <a:gd name="T10" fmla="*/ 0 w 2"/>
                    <a:gd name="T11" fmla="*/ 2147483647 h 3"/>
                    <a:gd name="T12" fmla="*/ 0 w 2"/>
                    <a:gd name="T13" fmla="*/ 2147483647 h 3"/>
                    <a:gd name="T14" fmla="*/ 2147483647 w 2"/>
                    <a:gd name="T15" fmla="*/ 2147483647 h 3"/>
                    <a:gd name="T16" fmla="*/ 2147483647 w 2"/>
                    <a:gd name="T17" fmla="*/ 2147483647 h 3"/>
                    <a:gd name="T18" fmla="*/ 2147483647 w 2"/>
                    <a:gd name="T19" fmla="*/ 2147483647 h 3"/>
                    <a:gd name="T20" fmla="*/ 2147483647 w 2"/>
                    <a:gd name="T21" fmla="*/ 2147483647 h 3"/>
                    <a:gd name="T22" fmla="*/ 2147483647 w 2"/>
                    <a:gd name="T23" fmla="*/ 0 h 3"/>
                    <a:gd name="T24" fmla="*/ 2147483647 w 2"/>
                    <a:gd name="T25" fmla="*/ 0 h 3"/>
                    <a:gd name="T26" fmla="*/ 2147483647 w 2"/>
                    <a:gd name="T27" fmla="*/ 2147483647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rgbClr val="FFCE85"/>
                </a:solidFill>
                <a:ln w="12700" cmpd="sng">
                  <a:solidFill>
                    <a:schemeClr val="tx1"/>
                  </a:solidFill>
                  <a:prstDash val="solid"/>
                  <a:round/>
                  <a:headEnd/>
                  <a:tailEnd/>
                </a:ln>
              </p:spPr>
              <p:txBody>
                <a:bodyPr/>
                <a:lstStyle/>
                <a:p>
                  <a:endParaRPr lang="de-DE"/>
                </a:p>
              </p:txBody>
            </p:sp>
            <p:sp>
              <p:nvSpPr>
                <p:cNvPr id="30811" name="Freeform 41"/>
                <p:cNvSpPr>
                  <a:spLocks/>
                </p:cNvSpPr>
                <p:nvPr/>
              </p:nvSpPr>
              <p:spPr bwMode="auto">
                <a:xfrm>
                  <a:off x="814" y="3691"/>
                  <a:ext cx="10" cy="15"/>
                </a:xfrm>
                <a:custGeom>
                  <a:avLst/>
                  <a:gdLst>
                    <a:gd name="T0" fmla="*/ 2147483647 w 2"/>
                    <a:gd name="T1" fmla="*/ 2147483647 h 3"/>
                    <a:gd name="T2" fmla="*/ 2147483647 w 2"/>
                    <a:gd name="T3" fmla="*/ 0 h 3"/>
                    <a:gd name="T4" fmla="*/ 2147483647 w 2"/>
                    <a:gd name="T5" fmla="*/ 0 h 3"/>
                    <a:gd name="T6" fmla="*/ 2147483647 w 2"/>
                    <a:gd name="T7" fmla="*/ 0 h 3"/>
                    <a:gd name="T8" fmla="*/ 0 w 2"/>
                    <a:gd name="T9" fmla="*/ 0 h 3"/>
                    <a:gd name="T10" fmla="*/ 0 w 2"/>
                    <a:gd name="T11" fmla="*/ 0 h 3"/>
                    <a:gd name="T12" fmla="*/ 0 w 2"/>
                    <a:gd name="T13" fmla="*/ 2147483647 h 3"/>
                    <a:gd name="T14" fmla="*/ 2147483647 w 2"/>
                    <a:gd name="T15" fmla="*/ 2147483647 h 3"/>
                    <a:gd name="T16" fmla="*/ 2147483647 w 2"/>
                    <a:gd name="T17" fmla="*/ 2147483647 h 3"/>
                    <a:gd name="T18" fmla="*/ 2147483647 w 2"/>
                    <a:gd name="T19" fmla="*/ 2147483647 h 3"/>
                    <a:gd name="T20" fmla="*/ 0 w 2"/>
                    <a:gd name="T21" fmla="*/ 2147483647 h 3"/>
                    <a:gd name="T22" fmla="*/ 0 w 2"/>
                    <a:gd name="T23" fmla="*/ 2147483647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2147483647 w 2"/>
                    <a:gd name="T35" fmla="*/ 2147483647 h 3"/>
                    <a:gd name="T36" fmla="*/ 2147483647 w 2"/>
                    <a:gd name="T37" fmla="*/ 2147483647 h 3"/>
                    <a:gd name="T38" fmla="*/ 2147483647 w 2"/>
                    <a:gd name="T39" fmla="*/ 2147483647 h 3"/>
                    <a:gd name="T40" fmla="*/ 2147483647 w 2"/>
                    <a:gd name="T41" fmla="*/ 2147483647 h 3"/>
                    <a:gd name="T42" fmla="*/ 2147483647 w 2"/>
                    <a:gd name="T43" fmla="*/ 2147483647 h 3"/>
                    <a:gd name="T44" fmla="*/ 2147483647 w 2"/>
                    <a:gd name="T45" fmla="*/ 2147483647 h 3"/>
                    <a:gd name="T46" fmla="*/ 2147483647 w 2"/>
                    <a:gd name="T47" fmla="*/ 2147483647 h 3"/>
                    <a:gd name="T48" fmla="*/ 2147483647 w 2"/>
                    <a:gd name="T49" fmla="*/ 2147483647 h 3"/>
                    <a:gd name="T50" fmla="*/ 2147483647 w 2"/>
                    <a:gd name="T51" fmla="*/ 2147483647 h 3"/>
                    <a:gd name="T52" fmla="*/ 2147483647 w 2"/>
                    <a:gd name="T53" fmla="*/ 2147483647 h 3"/>
                    <a:gd name="T54" fmla="*/ 2147483647 w 2"/>
                    <a:gd name="T55" fmla="*/ 0 h 3"/>
                    <a:gd name="T56" fmla="*/ 2147483647 w 2"/>
                    <a:gd name="T57" fmla="*/ 0 h 3"/>
                    <a:gd name="T58" fmla="*/ 2147483647 w 2"/>
                    <a:gd name="T59" fmla="*/ 0 h 3"/>
                    <a:gd name="T60" fmla="*/ 2147483647 w 2"/>
                    <a:gd name="T61" fmla="*/ 0 h 3"/>
                    <a:gd name="T62" fmla="*/ 2147483647 w 2"/>
                    <a:gd name="T63" fmla="*/ 0 h 3"/>
                    <a:gd name="T64" fmla="*/ 2147483647 w 2"/>
                    <a:gd name="T65" fmla="*/ 2147483647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812" name="Freeform 42"/>
                <p:cNvSpPr>
                  <a:spLocks/>
                </p:cNvSpPr>
                <p:nvPr/>
              </p:nvSpPr>
              <p:spPr bwMode="auto">
                <a:xfrm>
                  <a:off x="795" y="3693"/>
                  <a:ext cx="15" cy="15"/>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2147483647 w 3"/>
                    <a:gd name="T13" fmla="*/ 2147483647 h 3"/>
                    <a:gd name="T14" fmla="*/ 2147483647 w 3"/>
                    <a:gd name="T15" fmla="*/ 2147483647 h 3"/>
                    <a:gd name="T16" fmla="*/ 2147483647 w 3"/>
                    <a:gd name="T17" fmla="*/ 2147483647 h 3"/>
                    <a:gd name="T18" fmla="*/ 2147483647 w 3"/>
                    <a:gd name="T19" fmla="*/ 2147483647 h 3"/>
                    <a:gd name="T20" fmla="*/ 2147483647 w 3"/>
                    <a:gd name="T21" fmla="*/ 2147483647 h 3"/>
                    <a:gd name="T22" fmla="*/ 2147483647 w 3"/>
                    <a:gd name="T23" fmla="*/ 2147483647 h 3"/>
                    <a:gd name="T24" fmla="*/ 2147483647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2147483647 h 3"/>
                    <a:gd name="T42" fmla="*/ 0 w 3"/>
                    <a:gd name="T43" fmla="*/ 2147483647 h 3"/>
                    <a:gd name="T44" fmla="*/ 0 w 3"/>
                    <a:gd name="T45" fmla="*/ 2147483647 h 3"/>
                    <a:gd name="T46" fmla="*/ 0 w 3"/>
                    <a:gd name="T47" fmla="*/ 2147483647 h 3"/>
                    <a:gd name="T48" fmla="*/ 2147483647 w 3"/>
                    <a:gd name="T49" fmla="*/ 2147483647 h 3"/>
                    <a:gd name="T50" fmla="*/ 2147483647 w 3"/>
                    <a:gd name="T51" fmla="*/ 2147483647 h 3"/>
                    <a:gd name="T52" fmla="*/ 2147483647 w 3"/>
                    <a:gd name="T53" fmla="*/ 2147483647 h 3"/>
                    <a:gd name="T54" fmla="*/ 2147483647 w 3"/>
                    <a:gd name="T55" fmla="*/ 2147483647 h 3"/>
                    <a:gd name="T56" fmla="*/ 2147483647 w 3"/>
                    <a:gd name="T57" fmla="*/ 2147483647 h 3"/>
                    <a:gd name="T58" fmla="*/ 2147483647 w 3"/>
                    <a:gd name="T59" fmla="*/ 2147483647 h 3"/>
                    <a:gd name="T60" fmla="*/ 2147483647 w 3"/>
                    <a:gd name="T61" fmla="*/ 2147483647 h 3"/>
                    <a:gd name="T62" fmla="*/ 2147483647 w 3"/>
                    <a:gd name="T63" fmla="*/ 2147483647 h 3"/>
                    <a:gd name="T64" fmla="*/ 2147483647 w 3"/>
                    <a:gd name="T65" fmla="*/ 2147483647 h 3"/>
                    <a:gd name="T66" fmla="*/ 2147483647 w 3"/>
                    <a:gd name="T67" fmla="*/ 2147483647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813" name="Freeform 43"/>
                <p:cNvSpPr>
                  <a:spLocks/>
                </p:cNvSpPr>
                <p:nvPr/>
              </p:nvSpPr>
              <p:spPr bwMode="auto">
                <a:xfrm>
                  <a:off x="768" y="3683"/>
                  <a:ext cx="19" cy="10"/>
                </a:xfrm>
                <a:custGeom>
                  <a:avLst/>
                  <a:gdLst>
                    <a:gd name="T0" fmla="*/ 0 w 4"/>
                    <a:gd name="T1" fmla="*/ 2147483647 h 2"/>
                    <a:gd name="T2" fmla="*/ 0 w 4"/>
                    <a:gd name="T3" fmla="*/ 2147483647 h 2"/>
                    <a:gd name="T4" fmla="*/ 2147483647 w 4"/>
                    <a:gd name="T5" fmla="*/ 0 h 2"/>
                    <a:gd name="T6" fmla="*/ 2147483647 w 4"/>
                    <a:gd name="T7" fmla="*/ 0 h 2"/>
                    <a:gd name="T8" fmla="*/ 2147483647 w 4"/>
                    <a:gd name="T9" fmla="*/ 0 h 2"/>
                    <a:gd name="T10" fmla="*/ 2147483647 w 4"/>
                    <a:gd name="T11" fmla="*/ 0 h 2"/>
                    <a:gd name="T12" fmla="*/ 2147483647 w 4"/>
                    <a:gd name="T13" fmla="*/ 0 h 2"/>
                    <a:gd name="T14" fmla="*/ 2147483647 w 4"/>
                    <a:gd name="T15" fmla="*/ 0 h 2"/>
                    <a:gd name="T16" fmla="*/ 2147483647 w 4"/>
                    <a:gd name="T17" fmla="*/ 2147483647 h 2"/>
                    <a:gd name="T18" fmla="*/ 2147483647 w 4"/>
                    <a:gd name="T19" fmla="*/ 2147483647 h 2"/>
                    <a:gd name="T20" fmla="*/ 2147483647 w 4"/>
                    <a:gd name="T21" fmla="*/ 2147483647 h 2"/>
                    <a:gd name="T22" fmla="*/ 2147483647 w 4"/>
                    <a:gd name="T23" fmla="*/ 2147483647 h 2"/>
                    <a:gd name="T24" fmla="*/ 2147483647 w 4"/>
                    <a:gd name="T25" fmla="*/ 2147483647 h 2"/>
                    <a:gd name="T26" fmla="*/ 2147483647 w 4"/>
                    <a:gd name="T27" fmla="*/ 2147483647 h 2"/>
                    <a:gd name="T28" fmla="*/ 2147483647 w 4"/>
                    <a:gd name="T29" fmla="*/ 2147483647 h 2"/>
                    <a:gd name="T30" fmla="*/ 2147483647 w 4"/>
                    <a:gd name="T31" fmla="*/ 2147483647 h 2"/>
                    <a:gd name="T32" fmla="*/ 2147483647 w 4"/>
                    <a:gd name="T33" fmla="*/ 2147483647 h 2"/>
                    <a:gd name="T34" fmla="*/ 2147483647 w 4"/>
                    <a:gd name="T35" fmla="*/ 2147483647 h 2"/>
                    <a:gd name="T36" fmla="*/ 2147483647 w 4"/>
                    <a:gd name="T37" fmla="*/ 2147483647 h 2"/>
                    <a:gd name="T38" fmla="*/ 2147483647 w 4"/>
                    <a:gd name="T39" fmla="*/ 2147483647 h 2"/>
                    <a:gd name="T40" fmla="*/ 2147483647 w 4"/>
                    <a:gd name="T41" fmla="*/ 2147483647 h 2"/>
                    <a:gd name="T42" fmla="*/ 2147483647 w 4"/>
                    <a:gd name="T43" fmla="*/ 2147483647 h 2"/>
                    <a:gd name="T44" fmla="*/ 2147483647 w 4"/>
                    <a:gd name="T45" fmla="*/ 2147483647 h 2"/>
                    <a:gd name="T46" fmla="*/ 2147483647 w 4"/>
                    <a:gd name="T47" fmla="*/ 2147483647 h 2"/>
                    <a:gd name="T48" fmla="*/ 2147483647 w 4"/>
                    <a:gd name="T49" fmla="*/ 2147483647 h 2"/>
                    <a:gd name="T50" fmla="*/ 2147483647 w 4"/>
                    <a:gd name="T51" fmla="*/ 2147483647 h 2"/>
                    <a:gd name="T52" fmla="*/ 2147483647 w 4"/>
                    <a:gd name="T53" fmla="*/ 2147483647 h 2"/>
                    <a:gd name="T54" fmla="*/ 2147483647 w 4"/>
                    <a:gd name="T55" fmla="*/ 2147483647 h 2"/>
                    <a:gd name="T56" fmla="*/ 2147483647 w 4"/>
                    <a:gd name="T57" fmla="*/ 2147483647 h 2"/>
                    <a:gd name="T58" fmla="*/ 2147483647 w 4"/>
                    <a:gd name="T59" fmla="*/ 2147483647 h 2"/>
                    <a:gd name="T60" fmla="*/ 2147483647 w 4"/>
                    <a:gd name="T61" fmla="*/ 2147483647 h 2"/>
                    <a:gd name="T62" fmla="*/ 2147483647 w 4"/>
                    <a:gd name="T63" fmla="*/ 2147483647 h 2"/>
                    <a:gd name="T64" fmla="*/ 2147483647 w 4"/>
                    <a:gd name="T65" fmla="*/ 2147483647 h 2"/>
                    <a:gd name="T66" fmla="*/ 2147483647 w 4"/>
                    <a:gd name="T67" fmla="*/ 2147483647 h 2"/>
                    <a:gd name="T68" fmla="*/ 2147483647 w 4"/>
                    <a:gd name="T69" fmla="*/ 2147483647 h 2"/>
                    <a:gd name="T70" fmla="*/ 2147483647 w 4"/>
                    <a:gd name="T71" fmla="*/ 2147483647 h 2"/>
                    <a:gd name="T72" fmla="*/ 2147483647 w 4"/>
                    <a:gd name="T73" fmla="*/ 2147483647 h 2"/>
                    <a:gd name="T74" fmla="*/ 2147483647 w 4"/>
                    <a:gd name="T75" fmla="*/ 2147483647 h 2"/>
                    <a:gd name="T76" fmla="*/ 2147483647 w 4"/>
                    <a:gd name="T77" fmla="*/ 2147483647 h 2"/>
                    <a:gd name="T78" fmla="*/ 2147483647 w 4"/>
                    <a:gd name="T79" fmla="*/ 2147483647 h 2"/>
                    <a:gd name="T80" fmla="*/ 2147483647 w 4"/>
                    <a:gd name="T81" fmla="*/ 2147483647 h 2"/>
                    <a:gd name="T82" fmla="*/ 2147483647 w 4"/>
                    <a:gd name="T83" fmla="*/ 2147483647 h 2"/>
                    <a:gd name="T84" fmla="*/ 2147483647 w 4"/>
                    <a:gd name="T85" fmla="*/ 2147483647 h 2"/>
                    <a:gd name="T86" fmla="*/ 2147483647 w 4"/>
                    <a:gd name="T87" fmla="*/ 2147483647 h 2"/>
                    <a:gd name="T88" fmla="*/ 2147483647 w 4"/>
                    <a:gd name="T89" fmla="*/ 2147483647 h 2"/>
                    <a:gd name="T90" fmla="*/ 2147483647 w 4"/>
                    <a:gd name="T91" fmla="*/ 2147483647 h 2"/>
                    <a:gd name="T92" fmla="*/ 2147483647 w 4"/>
                    <a:gd name="T93" fmla="*/ 2147483647 h 2"/>
                    <a:gd name="T94" fmla="*/ 0 w 4"/>
                    <a:gd name="T95" fmla="*/ 2147483647 h 2"/>
                    <a:gd name="T96" fmla="*/ 0 w 4"/>
                    <a:gd name="T97" fmla="*/ 2147483647 h 2"/>
                    <a:gd name="T98" fmla="*/ 0 w 4"/>
                    <a:gd name="T99" fmla="*/ 2147483647 h 2"/>
                    <a:gd name="T100" fmla="*/ 0 w 4"/>
                    <a:gd name="T101" fmla="*/ 2147483647 h 2"/>
                    <a:gd name="T102" fmla="*/ 0 w 4"/>
                    <a:gd name="T103" fmla="*/ 2147483647 h 2"/>
                    <a:gd name="T104" fmla="*/ 0 w 4"/>
                    <a:gd name="T105" fmla="*/ 2147483647 h 2"/>
                    <a:gd name="T106" fmla="*/ 0 w 4"/>
                    <a:gd name="T107" fmla="*/ 2147483647 h 2"/>
                    <a:gd name="T108" fmla="*/ 0 w 4"/>
                    <a:gd name="T109" fmla="*/ 2147483647 h 2"/>
                    <a:gd name="T110" fmla="*/ 0 w 4"/>
                    <a:gd name="T111" fmla="*/ 2147483647 h 2"/>
                    <a:gd name="T112" fmla="*/ 0 w 4"/>
                    <a:gd name="T113" fmla="*/ 2147483647 h 2"/>
                    <a:gd name="T114" fmla="*/ 0 w 4"/>
                    <a:gd name="T115" fmla="*/ 2147483647 h 2"/>
                    <a:gd name="T116" fmla="*/ 0 w 4"/>
                    <a:gd name="T117" fmla="*/ 2147483647 h 2"/>
                    <a:gd name="T118" fmla="*/ 0 w 4"/>
                    <a:gd name="T119" fmla="*/ 2147483647 h 2"/>
                    <a:gd name="T120" fmla="*/ 0 w 4"/>
                    <a:gd name="T121" fmla="*/ 2147483647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rgbClr val="FFCE85"/>
                </a:solidFill>
                <a:ln w="12700" cmpd="sng">
                  <a:solidFill>
                    <a:schemeClr val="tx1"/>
                  </a:solidFill>
                  <a:prstDash val="solid"/>
                  <a:round/>
                  <a:headEnd/>
                  <a:tailEnd/>
                </a:ln>
              </p:spPr>
              <p:txBody>
                <a:bodyPr/>
                <a:lstStyle/>
                <a:p>
                  <a:endParaRPr lang="de-DE"/>
                </a:p>
              </p:txBody>
            </p:sp>
          </p:grpSp>
          <p:sp>
            <p:nvSpPr>
              <p:cNvPr id="30788" name="Freeform 46"/>
              <p:cNvSpPr>
                <a:spLocks/>
              </p:cNvSpPr>
              <p:nvPr/>
            </p:nvSpPr>
            <p:spPr bwMode="auto">
              <a:xfrm>
                <a:off x="1529" y="1282"/>
                <a:ext cx="554" cy="439"/>
              </a:xfrm>
              <a:custGeom>
                <a:avLst/>
                <a:gdLst>
                  <a:gd name="T0" fmla="*/ 0 w 108"/>
                  <a:gd name="T1" fmla="*/ 2147483647 h 90"/>
                  <a:gd name="T2" fmla="*/ 0 w 108"/>
                  <a:gd name="T3" fmla="*/ 2147483647 h 90"/>
                  <a:gd name="T4" fmla="*/ 2147483647 w 108"/>
                  <a:gd name="T5" fmla="*/ 2147483647 h 90"/>
                  <a:gd name="T6" fmla="*/ 2147483647 w 108"/>
                  <a:gd name="T7" fmla="*/ 2147483647 h 90"/>
                  <a:gd name="T8" fmla="*/ 2147483647 w 108"/>
                  <a:gd name="T9" fmla="*/ 2147483647 h 90"/>
                  <a:gd name="T10" fmla="*/ 2147483647 w 108"/>
                  <a:gd name="T11" fmla="*/ 2147483647 h 90"/>
                  <a:gd name="T12" fmla="*/ 2147483647 w 108"/>
                  <a:gd name="T13" fmla="*/ 2147483647 h 90"/>
                  <a:gd name="T14" fmla="*/ 2147483647 w 108"/>
                  <a:gd name="T15" fmla="*/ 2147483647 h 90"/>
                  <a:gd name="T16" fmla="*/ 2147483647 w 108"/>
                  <a:gd name="T17" fmla="*/ 2147483647 h 90"/>
                  <a:gd name="T18" fmla="*/ 2147483647 w 108"/>
                  <a:gd name="T19" fmla="*/ 2147483647 h 90"/>
                  <a:gd name="T20" fmla="*/ 2147483647 w 108"/>
                  <a:gd name="T21" fmla="*/ 2147483647 h 90"/>
                  <a:gd name="T22" fmla="*/ 2147483647 w 108"/>
                  <a:gd name="T23" fmla="*/ 0 h 90"/>
                  <a:gd name="T24" fmla="*/ 2147483647 w 108"/>
                  <a:gd name="T25" fmla="*/ 0 h 90"/>
                  <a:gd name="T26" fmla="*/ 2147483647 w 108"/>
                  <a:gd name="T27" fmla="*/ 2147483647 h 90"/>
                  <a:gd name="T28" fmla="*/ 2147483647 w 108"/>
                  <a:gd name="T29" fmla="*/ 2147483647 h 90"/>
                  <a:gd name="T30" fmla="*/ 2147483647 w 108"/>
                  <a:gd name="T31" fmla="*/ 2147483647 h 90"/>
                  <a:gd name="T32" fmla="*/ 2147483647 w 108"/>
                  <a:gd name="T33" fmla="*/ 2147483647 h 90"/>
                  <a:gd name="T34" fmla="*/ 2147483647 w 108"/>
                  <a:gd name="T35" fmla="*/ 2147483647 h 90"/>
                  <a:gd name="T36" fmla="*/ 2147483647 w 108"/>
                  <a:gd name="T37" fmla="*/ 2147483647 h 90"/>
                  <a:gd name="T38" fmla="*/ 2147483647 w 108"/>
                  <a:gd name="T39" fmla="*/ 2147483647 h 90"/>
                  <a:gd name="T40" fmla="*/ 2147483647 w 108"/>
                  <a:gd name="T41" fmla="*/ 2147483647 h 90"/>
                  <a:gd name="T42" fmla="*/ 2147483647 w 108"/>
                  <a:gd name="T43" fmla="*/ 2147483647 h 90"/>
                  <a:gd name="T44" fmla="*/ 2147483647 w 108"/>
                  <a:gd name="T45" fmla="*/ 2147483647 h 90"/>
                  <a:gd name="T46" fmla="*/ 2147483647 w 108"/>
                  <a:gd name="T47" fmla="*/ 2147483647 h 90"/>
                  <a:gd name="T48" fmla="*/ 2147483647 w 108"/>
                  <a:gd name="T49" fmla="*/ 2147483647 h 90"/>
                  <a:gd name="T50" fmla="*/ 2147483647 w 108"/>
                  <a:gd name="T51" fmla="*/ 2147483647 h 90"/>
                  <a:gd name="T52" fmla="*/ 2147483647 w 108"/>
                  <a:gd name="T53" fmla="*/ 2147483647 h 90"/>
                  <a:gd name="T54" fmla="*/ 2147483647 w 108"/>
                  <a:gd name="T55" fmla="*/ 2147483647 h 90"/>
                  <a:gd name="T56" fmla="*/ 2147483647 w 108"/>
                  <a:gd name="T57" fmla="*/ 2147483647 h 90"/>
                  <a:gd name="T58" fmla="*/ 2147483647 w 108"/>
                  <a:gd name="T59" fmla="*/ 2147483647 h 90"/>
                  <a:gd name="T60" fmla="*/ 2147483647 w 108"/>
                  <a:gd name="T61" fmla="*/ 2147483647 h 90"/>
                  <a:gd name="T62" fmla="*/ 2147483647 w 108"/>
                  <a:gd name="T63" fmla="*/ 2147483647 h 90"/>
                  <a:gd name="T64" fmla="*/ 2147483647 w 108"/>
                  <a:gd name="T65" fmla="*/ 2147483647 h 90"/>
                  <a:gd name="T66" fmla="*/ 2147483647 w 108"/>
                  <a:gd name="T67" fmla="*/ 2147483647 h 90"/>
                  <a:gd name="T68" fmla="*/ 2147483647 w 108"/>
                  <a:gd name="T69" fmla="*/ 2147483647 h 90"/>
                  <a:gd name="T70" fmla="*/ 2147483647 w 108"/>
                  <a:gd name="T71" fmla="*/ 2147483647 h 90"/>
                  <a:gd name="T72" fmla="*/ 2147483647 w 108"/>
                  <a:gd name="T73" fmla="*/ 2147483647 h 90"/>
                  <a:gd name="T74" fmla="*/ 2147483647 w 108"/>
                  <a:gd name="T75" fmla="*/ 2147483647 h 90"/>
                  <a:gd name="T76" fmla="*/ 2147483647 w 108"/>
                  <a:gd name="T77" fmla="*/ 2147483647 h 90"/>
                  <a:gd name="T78" fmla="*/ 2147483647 w 108"/>
                  <a:gd name="T79" fmla="*/ 2147483647 h 90"/>
                  <a:gd name="T80" fmla="*/ 2147483647 w 108"/>
                  <a:gd name="T81" fmla="*/ 2147483647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789" name="Freeform 52"/>
              <p:cNvSpPr>
                <a:spLocks/>
              </p:cNvSpPr>
              <p:nvPr/>
            </p:nvSpPr>
            <p:spPr bwMode="auto">
              <a:xfrm>
                <a:off x="3467" y="2604"/>
                <a:ext cx="394" cy="322"/>
              </a:xfrm>
              <a:custGeom>
                <a:avLst/>
                <a:gdLst>
                  <a:gd name="T0" fmla="*/ 2147483647 w 77"/>
                  <a:gd name="T1" fmla="*/ 2147483647 h 66"/>
                  <a:gd name="T2" fmla="*/ 2147483647 w 77"/>
                  <a:gd name="T3" fmla="*/ 2147483647 h 66"/>
                  <a:gd name="T4" fmla="*/ 2147483647 w 77"/>
                  <a:gd name="T5" fmla="*/ 2147483647 h 66"/>
                  <a:gd name="T6" fmla="*/ 2147483647 w 77"/>
                  <a:gd name="T7" fmla="*/ 2147483647 h 66"/>
                  <a:gd name="T8" fmla="*/ 2147483647 w 77"/>
                  <a:gd name="T9" fmla="*/ 2147483647 h 66"/>
                  <a:gd name="T10" fmla="*/ 2147483647 w 77"/>
                  <a:gd name="T11" fmla="*/ 2147483647 h 66"/>
                  <a:gd name="T12" fmla="*/ 2147483647 w 77"/>
                  <a:gd name="T13" fmla="*/ 2147483647 h 66"/>
                  <a:gd name="T14" fmla="*/ 2147483647 w 77"/>
                  <a:gd name="T15" fmla="*/ 2147483647 h 66"/>
                  <a:gd name="T16" fmla="*/ 2147483647 w 77"/>
                  <a:gd name="T17" fmla="*/ 2147483647 h 66"/>
                  <a:gd name="T18" fmla="*/ 2147483647 w 77"/>
                  <a:gd name="T19" fmla="*/ 2147483647 h 66"/>
                  <a:gd name="T20" fmla="*/ 2147483647 w 77"/>
                  <a:gd name="T21" fmla="*/ 2147483647 h 66"/>
                  <a:gd name="T22" fmla="*/ 2147483647 w 77"/>
                  <a:gd name="T23" fmla="*/ 2147483647 h 66"/>
                  <a:gd name="T24" fmla="*/ 2147483647 w 77"/>
                  <a:gd name="T25" fmla="*/ 2147483647 h 66"/>
                  <a:gd name="T26" fmla="*/ 2147483647 w 77"/>
                  <a:gd name="T27" fmla="*/ 2147483647 h 66"/>
                  <a:gd name="T28" fmla="*/ 2147483647 w 77"/>
                  <a:gd name="T29" fmla="*/ 2147483647 h 66"/>
                  <a:gd name="T30" fmla="*/ 2147483647 w 77"/>
                  <a:gd name="T31" fmla="*/ 2147483647 h 66"/>
                  <a:gd name="T32" fmla="*/ 2147483647 w 77"/>
                  <a:gd name="T33" fmla="*/ 2147483647 h 66"/>
                  <a:gd name="T34" fmla="*/ 2147483647 w 77"/>
                  <a:gd name="T35" fmla="*/ 2147483647 h 66"/>
                  <a:gd name="T36" fmla="*/ 2147483647 w 77"/>
                  <a:gd name="T37" fmla="*/ 2147483647 h 66"/>
                  <a:gd name="T38" fmla="*/ 2147483647 w 77"/>
                  <a:gd name="T39" fmla="*/ 2147483647 h 66"/>
                  <a:gd name="T40" fmla="*/ 2147483647 w 77"/>
                  <a:gd name="T41" fmla="*/ 2147483647 h 66"/>
                  <a:gd name="T42" fmla="*/ 2147483647 w 77"/>
                  <a:gd name="T43" fmla="*/ 2147483647 h 66"/>
                  <a:gd name="T44" fmla="*/ 2147483647 w 77"/>
                  <a:gd name="T45" fmla="*/ 2147483647 h 66"/>
                  <a:gd name="T46" fmla="*/ 2147483647 w 77"/>
                  <a:gd name="T47" fmla="*/ 2147483647 h 66"/>
                  <a:gd name="T48" fmla="*/ 2147483647 w 77"/>
                  <a:gd name="T49" fmla="*/ 2147483647 h 66"/>
                  <a:gd name="T50" fmla="*/ 2147483647 w 77"/>
                  <a:gd name="T51" fmla="*/ 2147483647 h 66"/>
                  <a:gd name="T52" fmla="*/ 2147483647 w 77"/>
                  <a:gd name="T53" fmla="*/ 2147483647 h 66"/>
                  <a:gd name="T54" fmla="*/ 2147483647 w 77"/>
                  <a:gd name="T55" fmla="*/ 2147483647 h 66"/>
                  <a:gd name="T56" fmla="*/ 2147483647 w 77"/>
                  <a:gd name="T57" fmla="*/ 2147483647 h 66"/>
                  <a:gd name="T58" fmla="*/ 2147483647 w 77"/>
                  <a:gd name="T59" fmla="*/ 2147483647 h 66"/>
                  <a:gd name="T60" fmla="*/ 2147483647 w 77"/>
                  <a:gd name="T61" fmla="*/ 2147483647 h 66"/>
                  <a:gd name="T62" fmla="*/ 2147483647 w 77"/>
                  <a:gd name="T63" fmla="*/ 2147483647 h 66"/>
                  <a:gd name="T64" fmla="*/ 2147483647 w 77"/>
                  <a:gd name="T65" fmla="*/ 2147483647 h 66"/>
                  <a:gd name="T66" fmla="*/ 2147483647 w 77"/>
                  <a:gd name="T67" fmla="*/ 2147483647 h 66"/>
                  <a:gd name="T68" fmla="*/ 2147483647 w 77"/>
                  <a:gd name="T69" fmla="*/ 2147483647 h 66"/>
                  <a:gd name="T70" fmla="*/ 2147483647 w 77"/>
                  <a:gd name="T71" fmla="*/ 2147483647 h 66"/>
                  <a:gd name="T72" fmla="*/ 2147483647 w 77"/>
                  <a:gd name="T73" fmla="*/ 2147483647 h 66"/>
                  <a:gd name="T74" fmla="*/ 2147483647 w 77"/>
                  <a:gd name="T75" fmla="*/ 2147483647 h 66"/>
                  <a:gd name="T76" fmla="*/ 2147483647 w 77"/>
                  <a:gd name="T77" fmla="*/ 2147483647 h 66"/>
                  <a:gd name="T78" fmla="*/ 2147483647 w 77"/>
                  <a:gd name="T79" fmla="*/ 2147483647 h 66"/>
                  <a:gd name="T80" fmla="*/ 2147483647 w 77"/>
                  <a:gd name="T81" fmla="*/ 2147483647 h 66"/>
                  <a:gd name="T82" fmla="*/ 2147483647 w 77"/>
                  <a:gd name="T83" fmla="*/ 2147483647 h 66"/>
                  <a:gd name="T84" fmla="*/ 0 w 77"/>
                  <a:gd name="T85" fmla="*/ 2147483647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790" name="Freeform 53"/>
              <p:cNvSpPr>
                <a:spLocks/>
              </p:cNvSpPr>
              <p:nvPr/>
            </p:nvSpPr>
            <p:spPr bwMode="auto">
              <a:xfrm>
                <a:off x="3626" y="1799"/>
                <a:ext cx="277" cy="463"/>
              </a:xfrm>
              <a:custGeom>
                <a:avLst/>
                <a:gdLst>
                  <a:gd name="T0" fmla="*/ 2147483647 w 54"/>
                  <a:gd name="T1" fmla="*/ 2147483647 h 95"/>
                  <a:gd name="T2" fmla="*/ 2147483647 w 54"/>
                  <a:gd name="T3" fmla="*/ 2147483647 h 95"/>
                  <a:gd name="T4" fmla="*/ 2147483647 w 54"/>
                  <a:gd name="T5" fmla="*/ 2147483647 h 95"/>
                  <a:gd name="T6" fmla="*/ 2147483647 w 54"/>
                  <a:gd name="T7" fmla="*/ 2147483647 h 95"/>
                  <a:gd name="T8" fmla="*/ 2147483647 w 54"/>
                  <a:gd name="T9" fmla="*/ 2147483647 h 95"/>
                  <a:gd name="T10" fmla="*/ 2147483647 w 54"/>
                  <a:gd name="T11" fmla="*/ 2147483647 h 95"/>
                  <a:gd name="T12" fmla="*/ 2147483647 w 54"/>
                  <a:gd name="T13" fmla="*/ 2147483647 h 95"/>
                  <a:gd name="T14" fmla="*/ 2147483647 w 54"/>
                  <a:gd name="T15" fmla="*/ 2147483647 h 95"/>
                  <a:gd name="T16" fmla="*/ 2147483647 w 54"/>
                  <a:gd name="T17" fmla="*/ 2147483647 h 95"/>
                  <a:gd name="T18" fmla="*/ 2147483647 w 54"/>
                  <a:gd name="T19" fmla="*/ 2147483647 h 95"/>
                  <a:gd name="T20" fmla="*/ 2147483647 w 54"/>
                  <a:gd name="T21" fmla="*/ 2147483647 h 95"/>
                  <a:gd name="T22" fmla="*/ 2147483647 w 54"/>
                  <a:gd name="T23" fmla="*/ 2147483647 h 95"/>
                  <a:gd name="T24" fmla="*/ 0 w 54"/>
                  <a:gd name="T25" fmla="*/ 2147483647 h 95"/>
                  <a:gd name="T26" fmla="*/ 0 w 54"/>
                  <a:gd name="T27" fmla="*/ 2147483647 h 95"/>
                  <a:gd name="T28" fmla="*/ 2147483647 w 54"/>
                  <a:gd name="T29" fmla="*/ 2147483647 h 95"/>
                  <a:gd name="T30" fmla="*/ 2147483647 w 54"/>
                  <a:gd name="T31" fmla="*/ 2147483647 h 95"/>
                  <a:gd name="T32" fmla="*/ 2147483647 w 54"/>
                  <a:gd name="T33" fmla="*/ 2147483647 h 95"/>
                  <a:gd name="T34" fmla="*/ 2147483647 w 54"/>
                  <a:gd name="T35" fmla="*/ 2147483647 h 95"/>
                  <a:gd name="T36" fmla="*/ 2147483647 w 54"/>
                  <a:gd name="T37" fmla="*/ 2147483647 h 95"/>
                  <a:gd name="T38" fmla="*/ 2147483647 w 54"/>
                  <a:gd name="T39" fmla="*/ 2147483647 h 95"/>
                  <a:gd name="T40" fmla="*/ 2147483647 w 54"/>
                  <a:gd name="T41" fmla="*/ 2147483647 h 95"/>
                  <a:gd name="T42" fmla="*/ 2147483647 w 54"/>
                  <a:gd name="T43" fmla="*/ 2147483647 h 95"/>
                  <a:gd name="T44" fmla="*/ 2147483647 w 54"/>
                  <a:gd name="T45" fmla="*/ 2147483647 h 95"/>
                  <a:gd name="T46" fmla="*/ 2147483647 w 54"/>
                  <a:gd name="T47" fmla="*/ 2147483647 h 95"/>
                  <a:gd name="T48" fmla="*/ 2147483647 w 54"/>
                  <a:gd name="T49" fmla="*/ 2147483647 h 95"/>
                  <a:gd name="T50" fmla="*/ 2147483647 w 54"/>
                  <a:gd name="T51" fmla="*/ 2147483647 h 95"/>
                  <a:gd name="T52" fmla="*/ 2147483647 w 54"/>
                  <a:gd name="T53" fmla="*/ 2147483647 h 95"/>
                  <a:gd name="T54" fmla="*/ 2147483647 w 54"/>
                  <a:gd name="T55" fmla="*/ 2147483647 h 95"/>
                  <a:gd name="T56" fmla="*/ 2147483647 w 54"/>
                  <a:gd name="T57" fmla="*/ 2147483647 h 95"/>
                  <a:gd name="T58" fmla="*/ 2147483647 w 54"/>
                  <a:gd name="T59" fmla="*/ 2147483647 h 95"/>
                  <a:gd name="T60" fmla="*/ 2147483647 w 54"/>
                  <a:gd name="T61" fmla="*/ 2147483647 h 95"/>
                  <a:gd name="T62" fmla="*/ 2147483647 w 54"/>
                  <a:gd name="T63" fmla="*/ 2147483647 h 95"/>
                  <a:gd name="T64" fmla="*/ 2147483647 w 54"/>
                  <a:gd name="T65" fmla="*/ 2147483647 h 95"/>
                  <a:gd name="T66" fmla="*/ 2147483647 w 54"/>
                  <a:gd name="T67" fmla="*/ 2147483647 h 95"/>
                  <a:gd name="T68" fmla="*/ 2147483647 w 54"/>
                  <a:gd name="T69" fmla="*/ 2147483647 h 95"/>
                  <a:gd name="T70" fmla="*/ 2147483647 w 54"/>
                  <a:gd name="T71" fmla="*/ 2147483647 h 95"/>
                  <a:gd name="T72" fmla="*/ 2147483647 w 54"/>
                  <a:gd name="T73" fmla="*/ 2147483647 h 95"/>
                  <a:gd name="T74" fmla="*/ 2147483647 w 54"/>
                  <a:gd name="T75" fmla="*/ 2147483647 h 95"/>
                  <a:gd name="T76" fmla="*/ 2147483647 w 54"/>
                  <a:gd name="T77" fmla="*/ 2147483647 h 95"/>
                  <a:gd name="T78" fmla="*/ 2147483647 w 54"/>
                  <a:gd name="T79" fmla="*/ 2147483647 h 95"/>
                  <a:gd name="T80" fmla="*/ 2147483647 w 54"/>
                  <a:gd name="T81" fmla="*/ 2147483647 h 95"/>
                  <a:gd name="T82" fmla="*/ 2147483647 w 54"/>
                  <a:gd name="T83" fmla="*/ 2147483647 h 95"/>
                  <a:gd name="T84" fmla="*/ 2147483647 w 54"/>
                  <a:gd name="T85" fmla="*/ 2147483647 h 95"/>
                  <a:gd name="T86" fmla="*/ 2147483647 w 54"/>
                  <a:gd name="T87" fmla="*/ 2147483647 h 95"/>
                  <a:gd name="T88" fmla="*/ 2147483647 w 54"/>
                  <a:gd name="T89" fmla="*/ 2147483647 h 95"/>
                  <a:gd name="T90" fmla="*/ 2147483647 w 54"/>
                  <a:gd name="T91" fmla="*/ 2147483647 h 95"/>
                  <a:gd name="T92" fmla="*/ 2147483647 w 54"/>
                  <a:gd name="T93" fmla="*/ 2147483647 h 95"/>
                  <a:gd name="T94" fmla="*/ 2147483647 w 54"/>
                  <a:gd name="T95" fmla="*/ 2147483647 h 95"/>
                  <a:gd name="T96" fmla="*/ 2147483647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FFCE85"/>
              </a:solidFill>
              <a:ln w="12700" cmpd="sng">
                <a:solidFill>
                  <a:schemeClr val="tx1"/>
                </a:solidFill>
                <a:prstDash val="solid"/>
                <a:round/>
                <a:headEnd/>
                <a:tailEnd/>
              </a:ln>
            </p:spPr>
            <p:txBody>
              <a:bodyPr/>
              <a:lstStyle/>
              <a:p>
                <a:endParaRPr lang="de-DE"/>
              </a:p>
            </p:txBody>
          </p:sp>
          <p:grpSp>
            <p:nvGrpSpPr>
              <p:cNvPr id="30791" name="Group 54"/>
              <p:cNvGrpSpPr>
                <a:grpSpLocks/>
              </p:cNvGrpSpPr>
              <p:nvPr/>
            </p:nvGrpSpPr>
            <p:grpSpPr bwMode="auto">
              <a:xfrm>
                <a:off x="3661" y="1384"/>
                <a:ext cx="523" cy="468"/>
                <a:chOff x="3562" y="1636"/>
                <a:chExt cx="497" cy="468"/>
              </a:xfrm>
            </p:grpSpPr>
            <p:sp>
              <p:nvSpPr>
                <p:cNvPr id="30797" name="Freeform 55"/>
                <p:cNvSpPr>
                  <a:spLocks/>
                </p:cNvSpPr>
                <p:nvPr/>
              </p:nvSpPr>
              <p:spPr bwMode="auto">
                <a:xfrm>
                  <a:off x="3806" y="1758"/>
                  <a:ext cx="253" cy="346"/>
                </a:xfrm>
                <a:custGeom>
                  <a:avLst/>
                  <a:gdLst>
                    <a:gd name="T0" fmla="*/ 2147483647 w 52"/>
                    <a:gd name="T1" fmla="*/ 2147483647 h 71"/>
                    <a:gd name="T2" fmla="*/ 2147483647 w 52"/>
                    <a:gd name="T3" fmla="*/ 2147483647 h 71"/>
                    <a:gd name="T4" fmla="*/ 2147483647 w 52"/>
                    <a:gd name="T5" fmla="*/ 2147483647 h 71"/>
                    <a:gd name="T6" fmla="*/ 2147483647 w 52"/>
                    <a:gd name="T7" fmla="*/ 2147483647 h 71"/>
                    <a:gd name="T8" fmla="*/ 2147483647 w 52"/>
                    <a:gd name="T9" fmla="*/ 2147483647 h 71"/>
                    <a:gd name="T10" fmla="*/ 2147483647 w 52"/>
                    <a:gd name="T11" fmla="*/ 2147483647 h 71"/>
                    <a:gd name="T12" fmla="*/ 2147483647 w 52"/>
                    <a:gd name="T13" fmla="*/ 2147483647 h 71"/>
                    <a:gd name="T14" fmla="*/ 2147483647 w 52"/>
                    <a:gd name="T15" fmla="*/ 2147483647 h 71"/>
                    <a:gd name="T16" fmla="*/ 2147483647 w 52"/>
                    <a:gd name="T17" fmla="*/ 2147483647 h 71"/>
                    <a:gd name="T18" fmla="*/ 2147483647 w 52"/>
                    <a:gd name="T19" fmla="*/ 2147483647 h 71"/>
                    <a:gd name="T20" fmla="*/ 2147483647 w 52"/>
                    <a:gd name="T21" fmla="*/ 2147483647 h 71"/>
                    <a:gd name="T22" fmla="*/ 2147483647 w 52"/>
                    <a:gd name="T23" fmla="*/ 2147483647 h 71"/>
                    <a:gd name="T24" fmla="*/ 2147483647 w 52"/>
                    <a:gd name="T25" fmla="*/ 2147483647 h 71"/>
                    <a:gd name="T26" fmla="*/ 2147483647 w 52"/>
                    <a:gd name="T27" fmla="*/ 2147483647 h 71"/>
                    <a:gd name="T28" fmla="*/ 2147483647 w 52"/>
                    <a:gd name="T29" fmla="*/ 2147483647 h 71"/>
                    <a:gd name="T30" fmla="*/ 2147483647 w 52"/>
                    <a:gd name="T31" fmla="*/ 2147483647 h 71"/>
                    <a:gd name="T32" fmla="*/ 2147483647 w 52"/>
                    <a:gd name="T33" fmla="*/ 2147483647 h 71"/>
                    <a:gd name="T34" fmla="*/ 2147483647 w 52"/>
                    <a:gd name="T35" fmla="*/ 2147483647 h 71"/>
                    <a:gd name="T36" fmla="*/ 2147483647 w 52"/>
                    <a:gd name="T37" fmla="*/ 2147483647 h 71"/>
                    <a:gd name="T38" fmla="*/ 2147483647 w 52"/>
                    <a:gd name="T39" fmla="*/ 2147483647 h 71"/>
                    <a:gd name="T40" fmla="*/ 2147483647 w 52"/>
                    <a:gd name="T41" fmla="*/ 2147483647 h 71"/>
                    <a:gd name="T42" fmla="*/ 2147483647 w 52"/>
                    <a:gd name="T43" fmla="*/ 2147483647 h 71"/>
                    <a:gd name="T44" fmla="*/ 2147483647 w 52"/>
                    <a:gd name="T45" fmla="*/ 2147483647 h 71"/>
                    <a:gd name="T46" fmla="*/ 2147483647 w 52"/>
                    <a:gd name="T47" fmla="*/ 2147483647 h 71"/>
                    <a:gd name="T48" fmla="*/ 2147483647 w 52"/>
                    <a:gd name="T49" fmla="*/ 2147483647 h 71"/>
                    <a:gd name="T50" fmla="*/ 2147483647 w 52"/>
                    <a:gd name="T51" fmla="*/ 2147483647 h 71"/>
                    <a:gd name="T52" fmla="*/ 2147483647 w 52"/>
                    <a:gd name="T53" fmla="*/ 2147483647 h 71"/>
                    <a:gd name="T54" fmla="*/ 2147483647 w 52"/>
                    <a:gd name="T55" fmla="*/ 2147483647 h 71"/>
                    <a:gd name="T56" fmla="*/ 2147483647 w 52"/>
                    <a:gd name="T57" fmla="*/ 2147483647 h 71"/>
                    <a:gd name="T58" fmla="*/ 2147483647 w 52"/>
                    <a:gd name="T59" fmla="*/ 2147483647 h 71"/>
                    <a:gd name="T60" fmla="*/ 2147483647 w 52"/>
                    <a:gd name="T61" fmla="*/ 2147483647 h 71"/>
                    <a:gd name="T62" fmla="*/ 2147483647 w 52"/>
                    <a:gd name="T63" fmla="*/ 2147483647 h 71"/>
                    <a:gd name="T64" fmla="*/ 2147483647 w 52"/>
                    <a:gd name="T65" fmla="*/ 2147483647 h 71"/>
                    <a:gd name="T66" fmla="*/ 2147483647 w 52"/>
                    <a:gd name="T67" fmla="*/ 2147483647 h 71"/>
                    <a:gd name="T68" fmla="*/ 2147483647 w 52"/>
                    <a:gd name="T69" fmla="*/ 2147483647 h 71"/>
                    <a:gd name="T70" fmla="*/ 2147483647 w 52"/>
                    <a:gd name="T71" fmla="*/ 2147483647 h 71"/>
                    <a:gd name="T72" fmla="*/ 2147483647 w 52"/>
                    <a:gd name="T73" fmla="*/ 2147483647 h 71"/>
                    <a:gd name="T74" fmla="*/ 2147483647 w 52"/>
                    <a:gd name="T75" fmla="*/ 2147483647 h 71"/>
                    <a:gd name="T76" fmla="*/ 2147483647 w 52"/>
                    <a:gd name="T77" fmla="*/ 2147483647 h 71"/>
                    <a:gd name="T78" fmla="*/ 2147483647 w 52"/>
                    <a:gd name="T79" fmla="*/ 2147483647 h 71"/>
                    <a:gd name="T80" fmla="*/ 2147483647 w 52"/>
                    <a:gd name="T81" fmla="*/ 2147483647 h 71"/>
                    <a:gd name="T82" fmla="*/ 2147483647 w 52"/>
                    <a:gd name="T83" fmla="*/ 2147483647 h 71"/>
                    <a:gd name="T84" fmla="*/ 2147483647 w 52"/>
                    <a:gd name="T85" fmla="*/ 2147483647 h 71"/>
                    <a:gd name="T86" fmla="*/ 2147483647 w 52"/>
                    <a:gd name="T87" fmla="*/ 2147483647 h 71"/>
                    <a:gd name="T88" fmla="*/ 2147483647 w 52"/>
                    <a:gd name="T89" fmla="*/ 2147483647 h 71"/>
                    <a:gd name="T90" fmla="*/ 2147483647 w 52"/>
                    <a:gd name="T91" fmla="*/ 2147483647 h 71"/>
                    <a:gd name="T92" fmla="*/ 2147483647 w 52"/>
                    <a:gd name="T93" fmla="*/ 2147483647 h 71"/>
                    <a:gd name="T94" fmla="*/ 2147483647 w 52"/>
                    <a:gd name="T95" fmla="*/ 2147483647 h 71"/>
                    <a:gd name="T96" fmla="*/ 2147483647 w 52"/>
                    <a:gd name="T97" fmla="*/ 2147483647 h 71"/>
                    <a:gd name="T98" fmla="*/ 2147483647 w 52"/>
                    <a:gd name="T99" fmla="*/ 2147483647 h 71"/>
                    <a:gd name="T100" fmla="*/ 2147483647 w 52"/>
                    <a:gd name="T101" fmla="*/ 2147483647 h 71"/>
                    <a:gd name="T102" fmla="*/ 2147483647 w 52"/>
                    <a:gd name="T103" fmla="*/ 2147483647 h 71"/>
                    <a:gd name="T104" fmla="*/ 2147483647 w 52"/>
                    <a:gd name="T105" fmla="*/ 2147483647 h 71"/>
                    <a:gd name="T106" fmla="*/ 0 w 52"/>
                    <a:gd name="T107" fmla="*/ 2147483647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798" name="Freeform 56"/>
                <p:cNvSpPr>
                  <a:spLocks/>
                </p:cNvSpPr>
                <p:nvPr/>
              </p:nvSpPr>
              <p:spPr bwMode="auto">
                <a:xfrm>
                  <a:off x="3562" y="1636"/>
                  <a:ext cx="405" cy="200"/>
                </a:xfrm>
                <a:custGeom>
                  <a:avLst/>
                  <a:gdLst>
                    <a:gd name="T0" fmla="*/ 2147483647 w 83"/>
                    <a:gd name="T1" fmla="*/ 2147483647 h 41"/>
                    <a:gd name="T2" fmla="*/ 2147483647 w 83"/>
                    <a:gd name="T3" fmla="*/ 2147483647 h 41"/>
                    <a:gd name="T4" fmla="*/ 2147483647 w 83"/>
                    <a:gd name="T5" fmla="*/ 2147483647 h 41"/>
                    <a:gd name="T6" fmla="*/ 2147483647 w 83"/>
                    <a:gd name="T7" fmla="*/ 2147483647 h 41"/>
                    <a:gd name="T8" fmla="*/ 2147483647 w 83"/>
                    <a:gd name="T9" fmla="*/ 2147483647 h 41"/>
                    <a:gd name="T10" fmla="*/ 2147483647 w 83"/>
                    <a:gd name="T11" fmla="*/ 2147483647 h 41"/>
                    <a:gd name="T12" fmla="*/ 2147483647 w 83"/>
                    <a:gd name="T13" fmla="*/ 2147483647 h 41"/>
                    <a:gd name="T14" fmla="*/ 2147483647 w 83"/>
                    <a:gd name="T15" fmla="*/ 2147483647 h 41"/>
                    <a:gd name="T16" fmla="*/ 2147483647 w 83"/>
                    <a:gd name="T17" fmla="*/ 2147483647 h 41"/>
                    <a:gd name="T18" fmla="*/ 2147483647 w 83"/>
                    <a:gd name="T19" fmla="*/ 2147483647 h 41"/>
                    <a:gd name="T20" fmla="*/ 2147483647 w 83"/>
                    <a:gd name="T21" fmla="*/ 2147483647 h 41"/>
                    <a:gd name="T22" fmla="*/ 2147483647 w 83"/>
                    <a:gd name="T23" fmla="*/ 2147483647 h 41"/>
                    <a:gd name="T24" fmla="*/ 2147483647 w 83"/>
                    <a:gd name="T25" fmla="*/ 2147483647 h 41"/>
                    <a:gd name="T26" fmla="*/ 2147483647 w 83"/>
                    <a:gd name="T27" fmla="*/ 2147483647 h 41"/>
                    <a:gd name="T28" fmla="*/ 2147483647 w 83"/>
                    <a:gd name="T29" fmla="*/ 2147483647 h 41"/>
                    <a:gd name="T30" fmla="*/ 2147483647 w 83"/>
                    <a:gd name="T31" fmla="*/ 2147483647 h 41"/>
                    <a:gd name="T32" fmla="*/ 2147483647 w 83"/>
                    <a:gd name="T33" fmla="*/ 2147483647 h 41"/>
                    <a:gd name="T34" fmla="*/ 2147483647 w 83"/>
                    <a:gd name="T35" fmla="*/ 2147483647 h 41"/>
                    <a:gd name="T36" fmla="*/ 2147483647 w 83"/>
                    <a:gd name="T37" fmla="*/ 2147483647 h 41"/>
                    <a:gd name="T38" fmla="*/ 2147483647 w 83"/>
                    <a:gd name="T39" fmla="*/ 2147483647 h 41"/>
                    <a:gd name="T40" fmla="*/ 2147483647 w 83"/>
                    <a:gd name="T41" fmla="*/ 2147483647 h 41"/>
                    <a:gd name="T42" fmla="*/ 2147483647 w 83"/>
                    <a:gd name="T43" fmla="*/ 2147483647 h 41"/>
                    <a:gd name="T44" fmla="*/ 2147483647 w 83"/>
                    <a:gd name="T45" fmla="*/ 2147483647 h 41"/>
                    <a:gd name="T46" fmla="*/ 2147483647 w 83"/>
                    <a:gd name="T47" fmla="*/ 2147483647 h 41"/>
                    <a:gd name="T48" fmla="*/ 2147483647 w 83"/>
                    <a:gd name="T49" fmla="*/ 2147483647 h 41"/>
                    <a:gd name="T50" fmla="*/ 2147483647 w 83"/>
                    <a:gd name="T51" fmla="*/ 2147483647 h 41"/>
                    <a:gd name="T52" fmla="*/ 2147483647 w 83"/>
                    <a:gd name="T53" fmla="*/ 2147483647 h 41"/>
                    <a:gd name="T54" fmla="*/ 2147483647 w 83"/>
                    <a:gd name="T55" fmla="*/ 2147483647 h 41"/>
                    <a:gd name="T56" fmla="*/ 2147483647 w 83"/>
                    <a:gd name="T57" fmla="*/ 2147483647 h 41"/>
                    <a:gd name="T58" fmla="*/ 2147483647 w 83"/>
                    <a:gd name="T59" fmla="*/ 2147483647 h 41"/>
                    <a:gd name="T60" fmla="*/ 2147483647 w 83"/>
                    <a:gd name="T61" fmla="*/ 2147483647 h 41"/>
                    <a:gd name="T62" fmla="*/ 2147483647 w 83"/>
                    <a:gd name="T63" fmla="*/ 2147483647 h 41"/>
                    <a:gd name="T64" fmla="*/ 2147483647 w 83"/>
                    <a:gd name="T65" fmla="*/ 2147483647 h 41"/>
                    <a:gd name="T66" fmla="*/ 2147483647 w 83"/>
                    <a:gd name="T67" fmla="*/ 2147483647 h 41"/>
                    <a:gd name="T68" fmla="*/ 2147483647 w 83"/>
                    <a:gd name="T69" fmla="*/ 2147483647 h 41"/>
                    <a:gd name="T70" fmla="*/ 2147483647 w 83"/>
                    <a:gd name="T71" fmla="*/ 2147483647 h 41"/>
                    <a:gd name="T72" fmla="*/ 2147483647 w 83"/>
                    <a:gd name="T73" fmla="*/ 2147483647 h 41"/>
                    <a:gd name="T74" fmla="*/ 2147483647 w 83"/>
                    <a:gd name="T75" fmla="*/ 2147483647 h 41"/>
                    <a:gd name="T76" fmla="*/ 2147483647 w 83"/>
                    <a:gd name="T77" fmla="*/ 2147483647 h 41"/>
                    <a:gd name="T78" fmla="*/ 2147483647 w 83"/>
                    <a:gd name="T79" fmla="*/ 2147483647 h 41"/>
                    <a:gd name="T80" fmla="*/ 2147483647 w 83"/>
                    <a:gd name="T81" fmla="*/ 2147483647 h 41"/>
                    <a:gd name="T82" fmla="*/ 2147483647 w 83"/>
                    <a:gd name="T83" fmla="*/ 2147483647 h 41"/>
                    <a:gd name="T84" fmla="*/ 2147483647 w 83"/>
                    <a:gd name="T85" fmla="*/ 2147483647 h 41"/>
                    <a:gd name="T86" fmla="*/ 0 w 83"/>
                    <a:gd name="T87" fmla="*/ 2147483647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solidFill>
                  <a:srgbClr val="FFCE85"/>
                </a:solidFill>
                <a:ln w="12700" cmpd="sng">
                  <a:solidFill>
                    <a:schemeClr val="tx1"/>
                  </a:solidFill>
                  <a:prstDash val="solid"/>
                  <a:round/>
                  <a:headEnd/>
                  <a:tailEnd/>
                </a:ln>
              </p:spPr>
              <p:txBody>
                <a:bodyPr/>
                <a:lstStyle/>
                <a:p>
                  <a:endParaRPr lang="de-DE"/>
                </a:p>
              </p:txBody>
            </p:sp>
          </p:grpSp>
          <p:sp>
            <p:nvSpPr>
              <p:cNvPr id="30792" name="Freeform 57"/>
              <p:cNvSpPr>
                <a:spLocks/>
              </p:cNvSpPr>
              <p:nvPr/>
            </p:nvSpPr>
            <p:spPr bwMode="auto">
              <a:xfrm>
                <a:off x="3872" y="1838"/>
                <a:ext cx="206" cy="351"/>
              </a:xfrm>
              <a:custGeom>
                <a:avLst/>
                <a:gdLst>
                  <a:gd name="T0" fmla="*/ 2147483647 w 40"/>
                  <a:gd name="T1" fmla="*/ 2147483647 h 72"/>
                  <a:gd name="T2" fmla="*/ 2147483647 w 40"/>
                  <a:gd name="T3" fmla="*/ 2147483647 h 72"/>
                  <a:gd name="T4" fmla="*/ 2147483647 w 40"/>
                  <a:gd name="T5" fmla="*/ 2147483647 h 72"/>
                  <a:gd name="T6" fmla="*/ 2147483647 w 40"/>
                  <a:gd name="T7" fmla="*/ 2147483647 h 72"/>
                  <a:gd name="T8" fmla="*/ 2147483647 w 40"/>
                  <a:gd name="T9" fmla="*/ 2147483647 h 72"/>
                  <a:gd name="T10" fmla="*/ 2147483647 w 40"/>
                  <a:gd name="T11" fmla="*/ 2147483647 h 72"/>
                  <a:gd name="T12" fmla="*/ 2147483647 w 40"/>
                  <a:gd name="T13" fmla="*/ 2147483647 h 72"/>
                  <a:gd name="T14" fmla="*/ 2147483647 w 40"/>
                  <a:gd name="T15" fmla="*/ 2147483647 h 72"/>
                  <a:gd name="T16" fmla="*/ 2147483647 w 40"/>
                  <a:gd name="T17" fmla="*/ 2147483647 h 72"/>
                  <a:gd name="T18" fmla="*/ 2147483647 w 40"/>
                  <a:gd name="T19" fmla="*/ 2147483647 h 72"/>
                  <a:gd name="T20" fmla="*/ 0 w 40"/>
                  <a:gd name="T21" fmla="*/ 2147483647 h 72"/>
                  <a:gd name="T22" fmla="*/ 0 w 40"/>
                  <a:gd name="T23" fmla="*/ 2147483647 h 72"/>
                  <a:gd name="T24" fmla="*/ 0 w 40"/>
                  <a:gd name="T25" fmla="*/ 2147483647 h 72"/>
                  <a:gd name="T26" fmla="*/ 0 w 40"/>
                  <a:gd name="T27" fmla="*/ 2147483647 h 72"/>
                  <a:gd name="T28" fmla="*/ 0 w 40"/>
                  <a:gd name="T29" fmla="*/ 2147483647 h 72"/>
                  <a:gd name="T30" fmla="*/ 0 w 40"/>
                  <a:gd name="T31" fmla="*/ 2147483647 h 72"/>
                  <a:gd name="T32" fmla="*/ 2147483647 w 40"/>
                  <a:gd name="T33" fmla="*/ 2147483647 h 72"/>
                  <a:gd name="T34" fmla="*/ 2147483647 w 40"/>
                  <a:gd name="T35" fmla="*/ 2147483647 h 72"/>
                  <a:gd name="T36" fmla="*/ 2147483647 w 40"/>
                  <a:gd name="T37" fmla="*/ 2147483647 h 72"/>
                  <a:gd name="T38" fmla="*/ 2147483647 w 40"/>
                  <a:gd name="T39" fmla="*/ 2147483647 h 72"/>
                  <a:gd name="T40" fmla="*/ 2147483647 w 40"/>
                  <a:gd name="T41" fmla="*/ 2147483647 h 72"/>
                  <a:gd name="T42" fmla="*/ 2147483647 w 40"/>
                  <a:gd name="T43" fmla="*/ 2147483647 h 72"/>
                  <a:gd name="T44" fmla="*/ 2147483647 w 40"/>
                  <a:gd name="T45" fmla="*/ 2147483647 h 72"/>
                  <a:gd name="T46" fmla="*/ 2147483647 w 40"/>
                  <a:gd name="T47" fmla="*/ 2147483647 h 72"/>
                  <a:gd name="T48" fmla="*/ 2147483647 w 40"/>
                  <a:gd name="T49" fmla="*/ 2147483647 h 72"/>
                  <a:gd name="T50" fmla="*/ 2147483647 w 40"/>
                  <a:gd name="T51" fmla="*/ 2147483647 h 72"/>
                  <a:gd name="T52" fmla="*/ 2147483647 w 40"/>
                  <a:gd name="T53" fmla="*/ 2147483647 h 72"/>
                  <a:gd name="T54" fmla="*/ 2147483647 w 40"/>
                  <a:gd name="T55" fmla="*/ 2147483647 h 72"/>
                  <a:gd name="T56" fmla="*/ 2147483647 w 40"/>
                  <a:gd name="T57" fmla="*/ 2147483647 h 72"/>
                  <a:gd name="T58" fmla="*/ 2147483647 w 40"/>
                  <a:gd name="T59" fmla="*/ 2147483647 h 72"/>
                  <a:gd name="T60" fmla="*/ 2147483647 w 40"/>
                  <a:gd name="T61" fmla="*/ 2147483647 h 72"/>
                  <a:gd name="T62" fmla="*/ 2147483647 w 40"/>
                  <a:gd name="T63" fmla="*/ 2147483647 h 72"/>
                  <a:gd name="T64" fmla="*/ 2147483647 w 40"/>
                  <a:gd name="T65" fmla="*/ 2147483647 h 72"/>
                  <a:gd name="T66" fmla="*/ 2147483647 w 40"/>
                  <a:gd name="T67" fmla="*/ 2147483647 h 72"/>
                  <a:gd name="T68" fmla="*/ 2147483647 w 40"/>
                  <a:gd name="T69" fmla="*/ 2147483647 h 72"/>
                  <a:gd name="T70" fmla="*/ 2147483647 w 40"/>
                  <a:gd name="T71" fmla="*/ 2147483647 h 72"/>
                  <a:gd name="T72" fmla="*/ 2147483647 w 40"/>
                  <a:gd name="T73" fmla="*/ 2147483647 h 72"/>
                  <a:gd name="T74" fmla="*/ 2147483647 w 40"/>
                  <a:gd name="T75" fmla="*/ 2147483647 h 72"/>
                  <a:gd name="T76" fmla="*/ 2147483647 w 40"/>
                  <a:gd name="T77" fmla="*/ 2147483647 h 72"/>
                  <a:gd name="T78" fmla="*/ 2147483647 w 40"/>
                  <a:gd name="T79" fmla="*/ 2147483647 h 72"/>
                  <a:gd name="T80" fmla="*/ 2147483647 w 40"/>
                  <a:gd name="T81" fmla="*/ 2147483647 h 72"/>
                  <a:gd name="T82" fmla="*/ 2147483647 w 40"/>
                  <a:gd name="T83" fmla="*/ 2147483647 h 72"/>
                  <a:gd name="T84" fmla="*/ 2147483647 w 40"/>
                  <a:gd name="T85" fmla="*/ 2147483647 h 72"/>
                  <a:gd name="T86" fmla="*/ 2147483647 w 40"/>
                  <a:gd name="T87" fmla="*/ 2147483647 h 72"/>
                  <a:gd name="T88" fmla="*/ 2147483647 w 40"/>
                  <a:gd name="T89" fmla="*/ 2147483647 h 72"/>
                  <a:gd name="T90" fmla="*/ 2147483647 w 40"/>
                  <a:gd name="T91" fmla="*/ 2147483647 h 72"/>
                  <a:gd name="T92" fmla="*/ 2147483647 w 40"/>
                  <a:gd name="T93" fmla="*/ 2147483647 h 72"/>
                  <a:gd name="T94" fmla="*/ 2147483647 w 40"/>
                  <a:gd name="T95" fmla="*/ 0 h 72"/>
                  <a:gd name="T96" fmla="*/ 2147483647 w 40"/>
                  <a:gd name="T97" fmla="*/ 2147483647 h 72"/>
                  <a:gd name="T98" fmla="*/ 2147483647 w 40"/>
                  <a:gd name="T99" fmla="*/ 2147483647 h 72"/>
                  <a:gd name="T100" fmla="*/ 2147483647 w 40"/>
                  <a:gd name="T101" fmla="*/ 2147483647 h 72"/>
                  <a:gd name="T102" fmla="*/ 2147483647 w 40"/>
                  <a:gd name="T103" fmla="*/ 2147483647 h 72"/>
                  <a:gd name="T104" fmla="*/ 2147483647 w 40"/>
                  <a:gd name="T105" fmla="*/ 2147483647 h 72"/>
                  <a:gd name="T106" fmla="*/ 2147483647 w 40"/>
                  <a:gd name="T107" fmla="*/ 2147483647 h 72"/>
                  <a:gd name="T108" fmla="*/ 2147483647 w 40"/>
                  <a:gd name="T109" fmla="*/ 2147483647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793" name="Freeform 58"/>
              <p:cNvSpPr>
                <a:spLocks/>
              </p:cNvSpPr>
              <p:nvPr/>
            </p:nvSpPr>
            <p:spPr bwMode="auto">
              <a:xfrm>
                <a:off x="3657" y="2423"/>
                <a:ext cx="240" cy="405"/>
              </a:xfrm>
              <a:custGeom>
                <a:avLst/>
                <a:gdLst>
                  <a:gd name="T0" fmla="*/ 2147483647 w 47"/>
                  <a:gd name="T1" fmla="*/ 0 h 83"/>
                  <a:gd name="T2" fmla="*/ 2147483647 w 47"/>
                  <a:gd name="T3" fmla="*/ 2147483647 h 83"/>
                  <a:gd name="T4" fmla="*/ 2147483647 w 47"/>
                  <a:gd name="T5" fmla="*/ 2147483647 h 83"/>
                  <a:gd name="T6" fmla="*/ 2147483647 w 47"/>
                  <a:gd name="T7" fmla="*/ 2147483647 h 83"/>
                  <a:gd name="T8" fmla="*/ 2147483647 w 47"/>
                  <a:gd name="T9" fmla="*/ 2147483647 h 83"/>
                  <a:gd name="T10" fmla="*/ 2147483647 w 47"/>
                  <a:gd name="T11" fmla="*/ 2147483647 h 83"/>
                  <a:gd name="T12" fmla="*/ 2147483647 w 47"/>
                  <a:gd name="T13" fmla="*/ 2147483647 h 83"/>
                  <a:gd name="T14" fmla="*/ 2147483647 w 47"/>
                  <a:gd name="T15" fmla="*/ 2147483647 h 83"/>
                  <a:gd name="T16" fmla="*/ 2147483647 w 47"/>
                  <a:gd name="T17" fmla="*/ 2147483647 h 83"/>
                  <a:gd name="T18" fmla="*/ 2147483647 w 47"/>
                  <a:gd name="T19" fmla="*/ 2147483647 h 83"/>
                  <a:gd name="T20" fmla="*/ 2147483647 w 47"/>
                  <a:gd name="T21" fmla="*/ 2147483647 h 83"/>
                  <a:gd name="T22" fmla="*/ 2147483647 w 47"/>
                  <a:gd name="T23" fmla="*/ 2147483647 h 83"/>
                  <a:gd name="T24" fmla="*/ 2147483647 w 47"/>
                  <a:gd name="T25" fmla="*/ 2147483647 h 83"/>
                  <a:gd name="T26" fmla="*/ 2147483647 w 47"/>
                  <a:gd name="T27" fmla="*/ 2147483647 h 83"/>
                  <a:gd name="T28" fmla="*/ 2147483647 w 47"/>
                  <a:gd name="T29" fmla="*/ 2147483647 h 83"/>
                  <a:gd name="T30" fmla="*/ 2147483647 w 47"/>
                  <a:gd name="T31" fmla="*/ 2147483647 h 83"/>
                  <a:gd name="T32" fmla="*/ 2147483647 w 47"/>
                  <a:gd name="T33" fmla="*/ 2147483647 h 83"/>
                  <a:gd name="T34" fmla="*/ 2147483647 w 47"/>
                  <a:gd name="T35" fmla="*/ 2147483647 h 83"/>
                  <a:gd name="T36" fmla="*/ 2147483647 w 47"/>
                  <a:gd name="T37" fmla="*/ 2147483647 h 83"/>
                  <a:gd name="T38" fmla="*/ 2147483647 w 47"/>
                  <a:gd name="T39" fmla="*/ 2147483647 h 83"/>
                  <a:gd name="T40" fmla="*/ 2147483647 w 47"/>
                  <a:gd name="T41" fmla="*/ 2147483647 h 83"/>
                  <a:gd name="T42" fmla="*/ 2147483647 w 47"/>
                  <a:gd name="T43" fmla="*/ 2147483647 h 83"/>
                  <a:gd name="T44" fmla="*/ 2147483647 w 47"/>
                  <a:gd name="T45" fmla="*/ 2147483647 h 83"/>
                  <a:gd name="T46" fmla="*/ 2147483647 w 47"/>
                  <a:gd name="T47" fmla="*/ 2147483647 h 83"/>
                  <a:gd name="T48" fmla="*/ 2147483647 w 47"/>
                  <a:gd name="T49" fmla="*/ 2147483647 h 83"/>
                  <a:gd name="T50" fmla="*/ 2147483647 w 47"/>
                  <a:gd name="T51" fmla="*/ 2147483647 h 83"/>
                  <a:gd name="T52" fmla="*/ 2147483647 w 47"/>
                  <a:gd name="T53" fmla="*/ 2147483647 h 83"/>
                  <a:gd name="T54" fmla="*/ 2147483647 w 47"/>
                  <a:gd name="T55" fmla="*/ 2147483647 h 83"/>
                  <a:gd name="T56" fmla="*/ 2147483647 w 47"/>
                  <a:gd name="T57" fmla="*/ 2147483647 h 83"/>
                  <a:gd name="T58" fmla="*/ 2147483647 w 47"/>
                  <a:gd name="T59" fmla="*/ 2147483647 h 83"/>
                  <a:gd name="T60" fmla="*/ 2147483647 w 47"/>
                  <a:gd name="T61" fmla="*/ 2147483647 h 83"/>
                  <a:gd name="T62" fmla="*/ 2147483647 w 47"/>
                  <a:gd name="T63" fmla="*/ 2147483647 h 83"/>
                  <a:gd name="T64" fmla="*/ 2147483647 w 47"/>
                  <a:gd name="T65" fmla="*/ 2147483647 h 83"/>
                  <a:gd name="T66" fmla="*/ 0 w 47"/>
                  <a:gd name="T67" fmla="*/ 2147483647 h 83"/>
                  <a:gd name="T68" fmla="*/ 0 w 47"/>
                  <a:gd name="T69" fmla="*/ 2147483647 h 83"/>
                  <a:gd name="T70" fmla="*/ 2147483647 w 47"/>
                  <a:gd name="T71" fmla="*/ 2147483647 h 83"/>
                  <a:gd name="T72" fmla="*/ 2147483647 w 47"/>
                  <a:gd name="T73" fmla="*/ 2147483647 h 83"/>
                  <a:gd name="T74" fmla="*/ 2147483647 w 47"/>
                  <a:gd name="T75" fmla="*/ 2147483647 h 83"/>
                  <a:gd name="T76" fmla="*/ 2147483647 w 47"/>
                  <a:gd name="T77" fmla="*/ 2147483647 h 83"/>
                  <a:gd name="T78" fmla="*/ 2147483647 w 47"/>
                  <a:gd name="T79" fmla="*/ 2147483647 h 83"/>
                  <a:gd name="T80" fmla="*/ 2147483647 w 47"/>
                  <a:gd name="T81" fmla="*/ 2147483647 h 83"/>
                  <a:gd name="T82" fmla="*/ 2147483647 w 47"/>
                  <a:gd name="T83" fmla="*/ 2147483647 h 83"/>
                  <a:gd name="T84" fmla="*/ 2147483647 w 47"/>
                  <a:gd name="T85" fmla="*/ 2147483647 h 83"/>
                  <a:gd name="T86" fmla="*/ 2147483647 w 47"/>
                  <a:gd name="T87" fmla="*/ 2147483647 h 83"/>
                  <a:gd name="T88" fmla="*/ 2147483647 w 47"/>
                  <a:gd name="T89" fmla="*/ 2147483647 h 83"/>
                  <a:gd name="T90" fmla="*/ 2147483647 w 47"/>
                  <a:gd name="T91" fmla="*/ 2147483647 h 83"/>
                  <a:gd name="T92" fmla="*/ 2147483647 w 47"/>
                  <a:gd name="T93" fmla="*/ 2147483647 h 83"/>
                  <a:gd name="T94" fmla="*/ 2147483647 w 47"/>
                  <a:gd name="T95" fmla="*/ 2147483647 h 83"/>
                  <a:gd name="T96" fmla="*/ 2147483647 w 47"/>
                  <a:gd name="T97" fmla="*/ 2147483647 h 83"/>
                  <a:gd name="T98" fmla="*/ 2147483647 w 47"/>
                  <a:gd name="T99" fmla="*/ 2147483647 h 83"/>
                  <a:gd name="T100" fmla="*/ 2147483647 w 47"/>
                  <a:gd name="T101" fmla="*/ 2147483647 h 83"/>
                  <a:gd name="T102" fmla="*/ 2147483647 w 47"/>
                  <a:gd name="T103" fmla="*/ 2147483647 h 83"/>
                  <a:gd name="T104" fmla="*/ 2147483647 w 47"/>
                  <a:gd name="T105" fmla="*/ 0 h 83"/>
                  <a:gd name="T106" fmla="*/ 2147483647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794" name="Freeform 59"/>
              <p:cNvSpPr>
                <a:spLocks/>
              </p:cNvSpPr>
              <p:nvPr/>
            </p:nvSpPr>
            <p:spPr bwMode="auto">
              <a:xfrm>
                <a:off x="4324" y="1721"/>
                <a:ext cx="404" cy="249"/>
              </a:xfrm>
              <a:custGeom>
                <a:avLst/>
                <a:gdLst>
                  <a:gd name="T0" fmla="*/ 2147483647 w 79"/>
                  <a:gd name="T1" fmla="*/ 2147483647 h 51"/>
                  <a:gd name="T2" fmla="*/ 2147483647 w 79"/>
                  <a:gd name="T3" fmla="*/ 2147483647 h 51"/>
                  <a:gd name="T4" fmla="*/ 2147483647 w 79"/>
                  <a:gd name="T5" fmla="*/ 2147483647 h 51"/>
                  <a:gd name="T6" fmla="*/ 2147483647 w 79"/>
                  <a:gd name="T7" fmla="*/ 2147483647 h 51"/>
                  <a:gd name="T8" fmla="*/ 2147483647 w 79"/>
                  <a:gd name="T9" fmla="*/ 2147483647 h 51"/>
                  <a:gd name="T10" fmla="*/ 2147483647 w 79"/>
                  <a:gd name="T11" fmla="*/ 2147483647 h 51"/>
                  <a:gd name="T12" fmla="*/ 2147483647 w 79"/>
                  <a:gd name="T13" fmla="*/ 2147483647 h 51"/>
                  <a:gd name="T14" fmla="*/ 2147483647 w 79"/>
                  <a:gd name="T15" fmla="*/ 2147483647 h 51"/>
                  <a:gd name="T16" fmla="*/ 2147483647 w 79"/>
                  <a:gd name="T17" fmla="*/ 2147483647 h 51"/>
                  <a:gd name="T18" fmla="*/ 2147483647 w 79"/>
                  <a:gd name="T19" fmla="*/ 2147483647 h 51"/>
                  <a:gd name="T20" fmla="*/ 2147483647 w 79"/>
                  <a:gd name="T21" fmla="*/ 2147483647 h 51"/>
                  <a:gd name="T22" fmla="*/ 2147483647 w 79"/>
                  <a:gd name="T23" fmla="*/ 2147483647 h 51"/>
                  <a:gd name="T24" fmla="*/ 2147483647 w 79"/>
                  <a:gd name="T25" fmla="*/ 2147483647 h 51"/>
                  <a:gd name="T26" fmla="*/ 2147483647 w 79"/>
                  <a:gd name="T27" fmla="*/ 2147483647 h 51"/>
                  <a:gd name="T28" fmla="*/ 2147483647 w 79"/>
                  <a:gd name="T29" fmla="*/ 2147483647 h 51"/>
                  <a:gd name="T30" fmla="*/ 2147483647 w 79"/>
                  <a:gd name="T31" fmla="*/ 2147483647 h 51"/>
                  <a:gd name="T32" fmla="*/ 2147483647 w 79"/>
                  <a:gd name="T33" fmla="*/ 2147483647 h 51"/>
                  <a:gd name="T34" fmla="*/ 2147483647 w 79"/>
                  <a:gd name="T35" fmla="*/ 2147483647 h 51"/>
                  <a:gd name="T36" fmla="*/ 2147483647 w 79"/>
                  <a:gd name="T37" fmla="*/ 2147483647 h 51"/>
                  <a:gd name="T38" fmla="*/ 2147483647 w 79"/>
                  <a:gd name="T39" fmla="*/ 2147483647 h 51"/>
                  <a:gd name="T40" fmla="*/ 2147483647 w 79"/>
                  <a:gd name="T41" fmla="*/ 2147483647 h 51"/>
                  <a:gd name="T42" fmla="*/ 2147483647 w 79"/>
                  <a:gd name="T43" fmla="*/ 2147483647 h 51"/>
                  <a:gd name="T44" fmla="*/ 2147483647 w 79"/>
                  <a:gd name="T45" fmla="*/ 2147483647 h 51"/>
                  <a:gd name="T46" fmla="*/ 2147483647 w 79"/>
                  <a:gd name="T47" fmla="*/ 2147483647 h 51"/>
                  <a:gd name="T48" fmla="*/ 2147483647 w 79"/>
                  <a:gd name="T49" fmla="*/ 2147483647 h 51"/>
                  <a:gd name="T50" fmla="*/ 2147483647 w 79"/>
                  <a:gd name="T51" fmla="*/ 2147483647 h 51"/>
                  <a:gd name="T52" fmla="*/ 2147483647 w 79"/>
                  <a:gd name="T53" fmla="*/ 2147483647 h 51"/>
                  <a:gd name="T54" fmla="*/ 2147483647 w 79"/>
                  <a:gd name="T55" fmla="*/ 2147483647 h 51"/>
                  <a:gd name="T56" fmla="*/ 2147483647 w 79"/>
                  <a:gd name="T57" fmla="*/ 2147483647 h 51"/>
                  <a:gd name="T58" fmla="*/ 2147483647 w 79"/>
                  <a:gd name="T59" fmla="*/ 2147483647 h 51"/>
                  <a:gd name="T60" fmla="*/ 2147483647 w 79"/>
                  <a:gd name="T61" fmla="*/ 2147483647 h 51"/>
                  <a:gd name="T62" fmla="*/ 2147483647 w 79"/>
                  <a:gd name="T63" fmla="*/ 2147483647 h 51"/>
                  <a:gd name="T64" fmla="*/ 2147483647 w 79"/>
                  <a:gd name="T65" fmla="*/ 2147483647 h 51"/>
                  <a:gd name="T66" fmla="*/ 2147483647 w 79"/>
                  <a:gd name="T67" fmla="*/ 2147483647 h 51"/>
                  <a:gd name="T68" fmla="*/ 2147483647 w 79"/>
                  <a:gd name="T69" fmla="*/ 2147483647 h 51"/>
                  <a:gd name="T70" fmla="*/ 2147483647 w 79"/>
                  <a:gd name="T71" fmla="*/ 2147483647 h 51"/>
                  <a:gd name="T72" fmla="*/ 2147483647 w 79"/>
                  <a:gd name="T73" fmla="*/ 2147483647 h 51"/>
                  <a:gd name="T74" fmla="*/ 2147483647 w 79"/>
                  <a:gd name="T75" fmla="*/ 2147483647 h 51"/>
                  <a:gd name="T76" fmla="*/ 2147483647 w 79"/>
                  <a:gd name="T77" fmla="*/ 2147483647 h 51"/>
                  <a:gd name="T78" fmla="*/ 2147483647 w 79"/>
                  <a:gd name="T79" fmla="*/ 2147483647 h 51"/>
                  <a:gd name="T80" fmla="*/ 2147483647 w 79"/>
                  <a:gd name="T81" fmla="*/ 2147483647 h 51"/>
                  <a:gd name="T82" fmla="*/ 2147483647 w 79"/>
                  <a:gd name="T83" fmla="*/ 2147483647 h 51"/>
                  <a:gd name="T84" fmla="*/ 2147483647 w 79"/>
                  <a:gd name="T85" fmla="*/ 2147483647 h 51"/>
                  <a:gd name="T86" fmla="*/ 2147483647 w 79"/>
                  <a:gd name="T87" fmla="*/ 2147483647 h 51"/>
                  <a:gd name="T88" fmla="*/ 2147483647 w 79"/>
                  <a:gd name="T89" fmla="*/ 0 h 51"/>
                  <a:gd name="T90" fmla="*/ 2147483647 w 79"/>
                  <a:gd name="T91" fmla="*/ 2147483647 h 51"/>
                  <a:gd name="T92" fmla="*/ 2147483647 w 79"/>
                  <a:gd name="T93" fmla="*/ 2147483647 h 51"/>
                  <a:gd name="T94" fmla="*/ 2147483647 w 79"/>
                  <a:gd name="T95" fmla="*/ 2147483647 h 51"/>
                  <a:gd name="T96" fmla="*/ 2147483647 w 79"/>
                  <a:gd name="T97" fmla="*/ 2147483647 h 51"/>
                  <a:gd name="T98" fmla="*/ 2147483647 w 79"/>
                  <a:gd name="T99" fmla="*/ 2147483647 h 51"/>
                  <a:gd name="T100" fmla="*/ 2147483647 w 79"/>
                  <a:gd name="T101" fmla="*/ 2147483647 h 51"/>
                  <a:gd name="T102" fmla="*/ 2147483647 w 79"/>
                  <a:gd name="T103" fmla="*/ 2147483647 h 51"/>
                  <a:gd name="T104" fmla="*/ 2147483647 w 79"/>
                  <a:gd name="T105" fmla="*/ 2147483647 h 51"/>
                  <a:gd name="T106" fmla="*/ 0 w 79"/>
                  <a:gd name="T107" fmla="*/ 2147483647 h 51"/>
                  <a:gd name="T108" fmla="*/ 2147483647 w 79"/>
                  <a:gd name="T109" fmla="*/ 2147483647 h 51"/>
                  <a:gd name="T110" fmla="*/ 2147483647 w 79"/>
                  <a:gd name="T111" fmla="*/ 2147483647 h 51"/>
                  <a:gd name="T112" fmla="*/ 2147483647 w 79"/>
                  <a:gd name="T113" fmla="*/ 2147483647 h 51"/>
                  <a:gd name="T114" fmla="*/ 2147483647 w 79"/>
                  <a:gd name="T115" fmla="*/ 2147483647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795" name="Freeform 61"/>
              <p:cNvSpPr>
                <a:spLocks/>
              </p:cNvSpPr>
              <p:nvPr/>
            </p:nvSpPr>
            <p:spPr bwMode="auto">
              <a:xfrm>
                <a:off x="4225" y="2350"/>
                <a:ext cx="354" cy="258"/>
              </a:xfrm>
              <a:custGeom>
                <a:avLst/>
                <a:gdLst>
                  <a:gd name="T0" fmla="*/ 2147483647 w 69"/>
                  <a:gd name="T1" fmla="*/ 2147483647 h 53"/>
                  <a:gd name="T2" fmla="*/ 2147483647 w 69"/>
                  <a:gd name="T3" fmla="*/ 2147483647 h 53"/>
                  <a:gd name="T4" fmla="*/ 2147483647 w 69"/>
                  <a:gd name="T5" fmla="*/ 2147483647 h 53"/>
                  <a:gd name="T6" fmla="*/ 2147483647 w 69"/>
                  <a:gd name="T7" fmla="*/ 2147483647 h 53"/>
                  <a:gd name="T8" fmla="*/ 2147483647 w 69"/>
                  <a:gd name="T9" fmla="*/ 2147483647 h 53"/>
                  <a:gd name="T10" fmla="*/ 2147483647 w 69"/>
                  <a:gd name="T11" fmla="*/ 2147483647 h 53"/>
                  <a:gd name="T12" fmla="*/ 2147483647 w 69"/>
                  <a:gd name="T13" fmla="*/ 2147483647 h 53"/>
                  <a:gd name="T14" fmla="*/ 2147483647 w 69"/>
                  <a:gd name="T15" fmla="*/ 2147483647 h 53"/>
                  <a:gd name="T16" fmla="*/ 2147483647 w 69"/>
                  <a:gd name="T17" fmla="*/ 2147483647 h 53"/>
                  <a:gd name="T18" fmla="*/ 2147483647 w 69"/>
                  <a:gd name="T19" fmla="*/ 2147483647 h 53"/>
                  <a:gd name="T20" fmla="*/ 2147483647 w 69"/>
                  <a:gd name="T21" fmla="*/ 2147483647 h 53"/>
                  <a:gd name="T22" fmla="*/ 2147483647 w 69"/>
                  <a:gd name="T23" fmla="*/ 2147483647 h 53"/>
                  <a:gd name="T24" fmla="*/ 2147483647 w 69"/>
                  <a:gd name="T25" fmla="*/ 2147483647 h 53"/>
                  <a:gd name="T26" fmla="*/ 2147483647 w 69"/>
                  <a:gd name="T27" fmla="*/ 2147483647 h 53"/>
                  <a:gd name="T28" fmla="*/ 2147483647 w 69"/>
                  <a:gd name="T29" fmla="*/ 2147483647 h 53"/>
                  <a:gd name="T30" fmla="*/ 2147483647 w 69"/>
                  <a:gd name="T31" fmla="*/ 2147483647 h 53"/>
                  <a:gd name="T32" fmla="*/ 2147483647 w 69"/>
                  <a:gd name="T33" fmla="*/ 2147483647 h 53"/>
                  <a:gd name="T34" fmla="*/ 2147483647 w 69"/>
                  <a:gd name="T35" fmla="*/ 2147483647 h 53"/>
                  <a:gd name="T36" fmla="*/ 2147483647 w 69"/>
                  <a:gd name="T37" fmla="*/ 2147483647 h 53"/>
                  <a:gd name="T38" fmla="*/ 2147483647 w 69"/>
                  <a:gd name="T39" fmla="*/ 2147483647 h 53"/>
                  <a:gd name="T40" fmla="*/ 2147483647 w 69"/>
                  <a:gd name="T41" fmla="*/ 2147483647 h 53"/>
                  <a:gd name="T42" fmla="*/ 2147483647 w 69"/>
                  <a:gd name="T43" fmla="*/ 2147483647 h 53"/>
                  <a:gd name="T44" fmla="*/ 2147483647 w 69"/>
                  <a:gd name="T45" fmla="*/ 2147483647 h 53"/>
                  <a:gd name="T46" fmla="*/ 2147483647 w 69"/>
                  <a:gd name="T47" fmla="*/ 2147483647 h 53"/>
                  <a:gd name="T48" fmla="*/ 2147483647 w 69"/>
                  <a:gd name="T49" fmla="*/ 2147483647 h 53"/>
                  <a:gd name="T50" fmla="*/ 2147483647 w 69"/>
                  <a:gd name="T51" fmla="*/ 2147483647 h 53"/>
                  <a:gd name="T52" fmla="*/ 2147483647 w 69"/>
                  <a:gd name="T53" fmla="*/ 2147483647 h 53"/>
                  <a:gd name="T54" fmla="*/ 2147483647 w 69"/>
                  <a:gd name="T55" fmla="*/ 2147483647 h 53"/>
                  <a:gd name="T56" fmla="*/ 2147483647 w 69"/>
                  <a:gd name="T57" fmla="*/ 2147483647 h 53"/>
                  <a:gd name="T58" fmla="*/ 2147483647 w 69"/>
                  <a:gd name="T59" fmla="*/ 2147483647 h 53"/>
                  <a:gd name="T60" fmla="*/ 2147483647 w 69"/>
                  <a:gd name="T61" fmla="*/ 2147483647 h 53"/>
                  <a:gd name="T62" fmla="*/ 2147483647 w 69"/>
                  <a:gd name="T63" fmla="*/ 2147483647 h 53"/>
                  <a:gd name="T64" fmla="*/ 2147483647 w 69"/>
                  <a:gd name="T65" fmla="*/ 2147483647 h 53"/>
                  <a:gd name="T66" fmla="*/ 2147483647 w 69"/>
                  <a:gd name="T67" fmla="*/ 2147483647 h 53"/>
                  <a:gd name="T68" fmla="*/ 2147483647 w 69"/>
                  <a:gd name="T69" fmla="*/ 2147483647 h 53"/>
                  <a:gd name="T70" fmla="*/ 2147483647 w 69"/>
                  <a:gd name="T71" fmla="*/ 2147483647 h 53"/>
                  <a:gd name="T72" fmla="*/ 2147483647 w 69"/>
                  <a:gd name="T73" fmla="*/ 2147483647 h 53"/>
                  <a:gd name="T74" fmla="*/ 2147483647 w 69"/>
                  <a:gd name="T75" fmla="*/ 2147483647 h 53"/>
                  <a:gd name="T76" fmla="*/ 2147483647 w 69"/>
                  <a:gd name="T77" fmla="*/ 2147483647 h 53"/>
                  <a:gd name="T78" fmla="*/ 2147483647 w 69"/>
                  <a:gd name="T79" fmla="*/ 2147483647 h 53"/>
                  <a:gd name="T80" fmla="*/ 2147483647 w 69"/>
                  <a:gd name="T81" fmla="*/ 2147483647 h 53"/>
                  <a:gd name="T82" fmla="*/ 2147483647 w 69"/>
                  <a:gd name="T83" fmla="*/ 2147483647 h 53"/>
                  <a:gd name="T84" fmla="*/ 2147483647 w 69"/>
                  <a:gd name="T85" fmla="*/ 2147483647 h 53"/>
                  <a:gd name="T86" fmla="*/ 2147483647 w 69"/>
                  <a:gd name="T87" fmla="*/ 2147483647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solidFill>
                <a:srgbClr val="FFCE85"/>
              </a:solidFill>
              <a:ln w="12700" cmpd="sng">
                <a:solidFill>
                  <a:schemeClr val="tx1"/>
                </a:solidFill>
                <a:prstDash val="solid"/>
                <a:round/>
                <a:headEnd/>
                <a:tailEnd/>
              </a:ln>
            </p:spPr>
            <p:txBody>
              <a:bodyPr/>
              <a:lstStyle/>
              <a:p>
                <a:endParaRPr lang="de-DE"/>
              </a:p>
            </p:txBody>
          </p:sp>
          <p:sp>
            <p:nvSpPr>
              <p:cNvPr id="30796" name="Freeform 62"/>
              <p:cNvSpPr>
                <a:spLocks/>
              </p:cNvSpPr>
              <p:nvPr/>
            </p:nvSpPr>
            <p:spPr bwMode="auto">
              <a:xfrm>
                <a:off x="4066" y="2384"/>
                <a:ext cx="376" cy="376"/>
              </a:xfrm>
              <a:custGeom>
                <a:avLst/>
                <a:gdLst>
                  <a:gd name="T0" fmla="*/ 2147483647 w 73"/>
                  <a:gd name="T1" fmla="*/ 2147483647 h 77"/>
                  <a:gd name="T2" fmla="*/ 2147483647 w 73"/>
                  <a:gd name="T3" fmla="*/ 2147483647 h 77"/>
                  <a:gd name="T4" fmla="*/ 2147483647 w 73"/>
                  <a:gd name="T5" fmla="*/ 2147483647 h 77"/>
                  <a:gd name="T6" fmla="*/ 2147483647 w 73"/>
                  <a:gd name="T7" fmla="*/ 2147483647 h 77"/>
                  <a:gd name="T8" fmla="*/ 2147483647 w 73"/>
                  <a:gd name="T9" fmla="*/ 2147483647 h 77"/>
                  <a:gd name="T10" fmla="*/ 2147483647 w 73"/>
                  <a:gd name="T11" fmla="*/ 2147483647 h 77"/>
                  <a:gd name="T12" fmla="*/ 2147483647 w 73"/>
                  <a:gd name="T13" fmla="*/ 2147483647 h 77"/>
                  <a:gd name="T14" fmla="*/ 2147483647 w 73"/>
                  <a:gd name="T15" fmla="*/ 2147483647 h 77"/>
                  <a:gd name="T16" fmla="*/ 2147483647 w 73"/>
                  <a:gd name="T17" fmla="*/ 2147483647 h 77"/>
                  <a:gd name="T18" fmla="*/ 2147483647 w 73"/>
                  <a:gd name="T19" fmla="*/ 2147483647 h 77"/>
                  <a:gd name="T20" fmla="*/ 2147483647 w 73"/>
                  <a:gd name="T21" fmla="*/ 2147483647 h 77"/>
                  <a:gd name="T22" fmla="*/ 2147483647 w 73"/>
                  <a:gd name="T23" fmla="*/ 2147483647 h 77"/>
                  <a:gd name="T24" fmla="*/ 2147483647 w 73"/>
                  <a:gd name="T25" fmla="*/ 2147483647 h 77"/>
                  <a:gd name="T26" fmla="*/ 2147483647 w 73"/>
                  <a:gd name="T27" fmla="*/ 2147483647 h 77"/>
                  <a:gd name="T28" fmla="*/ 2147483647 w 73"/>
                  <a:gd name="T29" fmla="*/ 2147483647 h 77"/>
                  <a:gd name="T30" fmla="*/ 2147483647 w 73"/>
                  <a:gd name="T31" fmla="*/ 2147483647 h 77"/>
                  <a:gd name="T32" fmla="*/ 2147483647 w 73"/>
                  <a:gd name="T33" fmla="*/ 2147483647 h 77"/>
                  <a:gd name="T34" fmla="*/ 2147483647 w 73"/>
                  <a:gd name="T35" fmla="*/ 2147483647 h 77"/>
                  <a:gd name="T36" fmla="*/ 2147483647 w 73"/>
                  <a:gd name="T37" fmla="*/ 2147483647 h 77"/>
                  <a:gd name="T38" fmla="*/ 2147483647 w 73"/>
                  <a:gd name="T39" fmla="*/ 2147483647 h 77"/>
                  <a:gd name="T40" fmla="*/ 2147483647 w 73"/>
                  <a:gd name="T41" fmla="*/ 2147483647 h 77"/>
                  <a:gd name="T42" fmla="*/ 2147483647 w 73"/>
                  <a:gd name="T43" fmla="*/ 2147483647 h 77"/>
                  <a:gd name="T44" fmla="*/ 2147483647 w 73"/>
                  <a:gd name="T45" fmla="*/ 2147483647 h 77"/>
                  <a:gd name="T46" fmla="*/ 2147483647 w 73"/>
                  <a:gd name="T47" fmla="*/ 2147483647 h 77"/>
                  <a:gd name="T48" fmla="*/ 2147483647 w 73"/>
                  <a:gd name="T49" fmla="*/ 2147483647 h 77"/>
                  <a:gd name="T50" fmla="*/ 2147483647 w 73"/>
                  <a:gd name="T51" fmla="*/ 2147483647 h 77"/>
                  <a:gd name="T52" fmla="*/ 2147483647 w 73"/>
                  <a:gd name="T53" fmla="*/ 2147483647 h 77"/>
                  <a:gd name="T54" fmla="*/ 2147483647 w 73"/>
                  <a:gd name="T55" fmla="*/ 2147483647 h 77"/>
                  <a:gd name="T56" fmla="*/ 2147483647 w 73"/>
                  <a:gd name="T57" fmla="*/ 2147483647 h 77"/>
                  <a:gd name="T58" fmla="*/ 2147483647 w 73"/>
                  <a:gd name="T59" fmla="*/ 2147483647 h 77"/>
                  <a:gd name="T60" fmla="*/ 2147483647 w 73"/>
                  <a:gd name="T61" fmla="*/ 2147483647 h 77"/>
                  <a:gd name="T62" fmla="*/ 2147483647 w 73"/>
                  <a:gd name="T63" fmla="*/ 2147483647 h 77"/>
                  <a:gd name="T64" fmla="*/ 2147483647 w 73"/>
                  <a:gd name="T65" fmla="*/ 2147483647 h 77"/>
                  <a:gd name="T66" fmla="*/ 2147483647 w 73"/>
                  <a:gd name="T67" fmla="*/ 2147483647 h 77"/>
                  <a:gd name="T68" fmla="*/ 2147483647 w 73"/>
                  <a:gd name="T69" fmla="*/ 2147483647 h 77"/>
                  <a:gd name="T70" fmla="*/ 2147483647 w 73"/>
                  <a:gd name="T71" fmla="*/ 2147483647 h 77"/>
                  <a:gd name="T72" fmla="*/ 2147483647 w 73"/>
                  <a:gd name="T73" fmla="*/ 2147483647 h 77"/>
                  <a:gd name="T74" fmla="*/ 2147483647 w 73"/>
                  <a:gd name="T75" fmla="*/ 2147483647 h 77"/>
                  <a:gd name="T76" fmla="*/ 2147483647 w 73"/>
                  <a:gd name="T77" fmla="*/ 2147483647 h 77"/>
                  <a:gd name="T78" fmla="*/ 2147483647 w 73"/>
                  <a:gd name="T79" fmla="*/ 0 h 77"/>
                  <a:gd name="T80" fmla="*/ 0 w 73"/>
                  <a:gd name="T81" fmla="*/ 2147483647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FFCE85"/>
              </a:solidFill>
              <a:ln w="12700" cmpd="sng">
                <a:solidFill>
                  <a:schemeClr val="tx1"/>
                </a:solidFill>
                <a:prstDash val="solid"/>
                <a:round/>
                <a:headEnd/>
                <a:tailEnd/>
              </a:ln>
            </p:spPr>
            <p:txBody>
              <a:bodyPr/>
              <a:lstStyle/>
              <a:p>
                <a:endParaRPr lang="de-DE"/>
              </a:p>
            </p:txBody>
          </p:sp>
        </p:grpSp>
        <p:sp>
          <p:nvSpPr>
            <p:cNvPr id="30758" name="Freeform 63"/>
            <p:cNvSpPr>
              <a:spLocks/>
            </p:cNvSpPr>
            <p:nvPr/>
          </p:nvSpPr>
          <p:spPr bwMode="auto">
            <a:xfrm>
              <a:off x="7029452" y="3041650"/>
              <a:ext cx="504825" cy="223838"/>
            </a:xfrm>
            <a:custGeom>
              <a:avLst/>
              <a:gdLst>
                <a:gd name="T0" fmla="*/ 2147483647 w 62"/>
                <a:gd name="T1" fmla="*/ 2147483647 h 29"/>
                <a:gd name="T2" fmla="*/ 2147483647 w 62"/>
                <a:gd name="T3" fmla="*/ 2147483647 h 29"/>
                <a:gd name="T4" fmla="*/ 2147483647 w 62"/>
                <a:gd name="T5" fmla="*/ 2147483647 h 29"/>
                <a:gd name="T6" fmla="*/ 2147483647 w 62"/>
                <a:gd name="T7" fmla="*/ 2147483647 h 29"/>
                <a:gd name="T8" fmla="*/ 2147483647 w 62"/>
                <a:gd name="T9" fmla="*/ 2147483647 h 29"/>
                <a:gd name="T10" fmla="*/ 2147483647 w 62"/>
                <a:gd name="T11" fmla="*/ 2147483647 h 29"/>
                <a:gd name="T12" fmla="*/ 2147483647 w 62"/>
                <a:gd name="T13" fmla="*/ 2147483647 h 29"/>
                <a:gd name="T14" fmla="*/ 2147483647 w 62"/>
                <a:gd name="T15" fmla="*/ 2147483647 h 29"/>
                <a:gd name="T16" fmla="*/ 2147483647 w 62"/>
                <a:gd name="T17" fmla="*/ 2147483647 h 29"/>
                <a:gd name="T18" fmla="*/ 2147483647 w 62"/>
                <a:gd name="T19" fmla="*/ 2147483647 h 29"/>
                <a:gd name="T20" fmla="*/ 2147483647 w 62"/>
                <a:gd name="T21" fmla="*/ 2147483647 h 29"/>
                <a:gd name="T22" fmla="*/ 2147483647 w 62"/>
                <a:gd name="T23" fmla="*/ 2147483647 h 29"/>
                <a:gd name="T24" fmla="*/ 2147483647 w 62"/>
                <a:gd name="T25" fmla="*/ 2147483647 h 29"/>
                <a:gd name="T26" fmla="*/ 2147483647 w 62"/>
                <a:gd name="T27" fmla="*/ 2147483647 h 29"/>
                <a:gd name="T28" fmla="*/ 2147483647 w 62"/>
                <a:gd name="T29" fmla="*/ 2147483647 h 29"/>
                <a:gd name="T30" fmla="*/ 2147483647 w 62"/>
                <a:gd name="T31" fmla="*/ 2147483647 h 29"/>
                <a:gd name="T32" fmla="*/ 2147483647 w 62"/>
                <a:gd name="T33" fmla="*/ 2147483647 h 29"/>
                <a:gd name="T34" fmla="*/ 2147483647 w 62"/>
                <a:gd name="T35" fmla="*/ 2147483647 h 29"/>
                <a:gd name="T36" fmla="*/ 2147483647 w 62"/>
                <a:gd name="T37" fmla="*/ 2147483647 h 29"/>
                <a:gd name="T38" fmla="*/ 2147483647 w 62"/>
                <a:gd name="T39" fmla="*/ 2147483647 h 29"/>
                <a:gd name="T40" fmla="*/ 2147483647 w 62"/>
                <a:gd name="T41" fmla="*/ 2147483647 h 29"/>
                <a:gd name="T42" fmla="*/ 2147483647 w 62"/>
                <a:gd name="T43" fmla="*/ 2147483647 h 29"/>
                <a:gd name="T44" fmla="*/ 2147483647 w 62"/>
                <a:gd name="T45" fmla="*/ 2147483647 h 29"/>
                <a:gd name="T46" fmla="*/ 2147483647 w 62"/>
                <a:gd name="T47" fmla="*/ 2147483647 h 29"/>
                <a:gd name="T48" fmla="*/ 2147483647 w 62"/>
                <a:gd name="T49" fmla="*/ 2147483647 h 29"/>
                <a:gd name="T50" fmla="*/ 2147483647 w 62"/>
                <a:gd name="T51" fmla="*/ 2147483647 h 29"/>
                <a:gd name="T52" fmla="*/ 2147483647 w 62"/>
                <a:gd name="T53" fmla="*/ 2147483647 h 29"/>
                <a:gd name="T54" fmla="*/ 2147483647 w 62"/>
                <a:gd name="T55" fmla="*/ 2147483647 h 29"/>
                <a:gd name="T56" fmla="*/ 2147483647 w 62"/>
                <a:gd name="T57" fmla="*/ 2147483647 h 29"/>
                <a:gd name="T58" fmla="*/ 2147483647 w 62"/>
                <a:gd name="T59" fmla="*/ 2147483647 h 29"/>
                <a:gd name="T60" fmla="*/ 2147483647 w 62"/>
                <a:gd name="T61" fmla="*/ 2147483647 h 29"/>
                <a:gd name="T62" fmla="*/ 2147483647 w 62"/>
                <a:gd name="T63" fmla="*/ 2147483647 h 29"/>
                <a:gd name="T64" fmla="*/ 2147483647 w 62"/>
                <a:gd name="T65" fmla="*/ 2147483647 h 29"/>
                <a:gd name="T66" fmla="*/ 2147483647 w 62"/>
                <a:gd name="T67" fmla="*/ 2147483647 h 29"/>
                <a:gd name="T68" fmla="*/ 2147483647 w 62"/>
                <a:gd name="T69" fmla="*/ 2147483647 h 29"/>
                <a:gd name="T70" fmla="*/ 2147483647 w 62"/>
                <a:gd name="T71" fmla="*/ 2147483647 h 29"/>
                <a:gd name="T72" fmla="*/ 2147483647 w 62"/>
                <a:gd name="T73" fmla="*/ 2147483647 h 29"/>
                <a:gd name="T74" fmla="*/ 2147483647 w 62"/>
                <a:gd name="T75" fmla="*/ 2147483647 h 29"/>
                <a:gd name="T76" fmla="*/ 2147483647 w 62"/>
                <a:gd name="T77" fmla="*/ 2147483647 h 29"/>
                <a:gd name="T78" fmla="*/ 2147483647 w 62"/>
                <a:gd name="T79" fmla="*/ 2147483647 h 29"/>
                <a:gd name="T80" fmla="*/ 2147483647 w 62"/>
                <a:gd name="T81" fmla="*/ 2147483647 h 29"/>
                <a:gd name="T82" fmla="*/ 2147483647 w 62"/>
                <a:gd name="T83" fmla="*/ 2147483647 h 29"/>
                <a:gd name="T84" fmla="*/ 2147483647 w 62"/>
                <a:gd name="T85" fmla="*/ 2147483647 h 29"/>
                <a:gd name="T86" fmla="*/ 2147483647 w 62"/>
                <a:gd name="T87" fmla="*/ 2147483647 h 29"/>
                <a:gd name="T88" fmla="*/ 2147483647 w 62"/>
                <a:gd name="T89" fmla="*/ 2147483647 h 29"/>
                <a:gd name="T90" fmla="*/ 2147483647 w 62"/>
                <a:gd name="T91" fmla="*/ 2147483647 h 29"/>
                <a:gd name="T92" fmla="*/ 2147483647 w 62"/>
                <a:gd name="T93" fmla="*/ 2147483647 h 29"/>
                <a:gd name="T94" fmla="*/ 2147483647 w 62"/>
                <a:gd name="T95" fmla="*/ 2147483647 h 29"/>
                <a:gd name="T96" fmla="*/ 2147483647 w 62"/>
                <a:gd name="T97" fmla="*/ 2147483647 h 29"/>
                <a:gd name="T98" fmla="*/ 2147483647 w 62"/>
                <a:gd name="T99" fmla="*/ 2147483647 h 29"/>
                <a:gd name="T100" fmla="*/ 2147483647 w 62"/>
                <a:gd name="T101" fmla="*/ 2147483647 h 29"/>
                <a:gd name="T102" fmla="*/ 2147483647 w 62"/>
                <a:gd name="T103" fmla="*/ 2147483647 h 29"/>
                <a:gd name="T104" fmla="*/ 2147483647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59" name="Freeform 64"/>
            <p:cNvSpPr>
              <a:spLocks/>
            </p:cNvSpPr>
            <p:nvPr/>
          </p:nvSpPr>
          <p:spPr bwMode="auto">
            <a:xfrm>
              <a:off x="7413625" y="3017840"/>
              <a:ext cx="120650" cy="185737"/>
            </a:xfrm>
            <a:custGeom>
              <a:avLst/>
              <a:gdLst>
                <a:gd name="T0" fmla="*/ 2147483647 w 15"/>
                <a:gd name="T1" fmla="*/ 2147483647 h 24"/>
                <a:gd name="T2" fmla="*/ 2147483647 w 15"/>
                <a:gd name="T3" fmla="*/ 2147483647 h 24"/>
                <a:gd name="T4" fmla="*/ 2147483647 w 15"/>
                <a:gd name="T5" fmla="*/ 2147483647 h 24"/>
                <a:gd name="T6" fmla="*/ 2147483647 w 15"/>
                <a:gd name="T7" fmla="*/ 2147483647 h 24"/>
                <a:gd name="T8" fmla="*/ 2147483647 w 15"/>
                <a:gd name="T9" fmla="*/ 2147483647 h 24"/>
                <a:gd name="T10" fmla="*/ 2147483647 w 15"/>
                <a:gd name="T11" fmla="*/ 2147483647 h 24"/>
                <a:gd name="T12" fmla="*/ 2147483647 w 15"/>
                <a:gd name="T13" fmla="*/ 2147483647 h 24"/>
                <a:gd name="T14" fmla="*/ 2147483647 w 15"/>
                <a:gd name="T15" fmla="*/ 2147483647 h 24"/>
                <a:gd name="T16" fmla="*/ 2147483647 w 15"/>
                <a:gd name="T17" fmla="*/ 2147483647 h 24"/>
                <a:gd name="T18" fmla="*/ 2147483647 w 15"/>
                <a:gd name="T19" fmla="*/ 2147483647 h 24"/>
                <a:gd name="T20" fmla="*/ 2147483647 w 15"/>
                <a:gd name="T21" fmla="*/ 2147483647 h 24"/>
                <a:gd name="T22" fmla="*/ 2147483647 w 15"/>
                <a:gd name="T23" fmla="*/ 2147483647 h 24"/>
                <a:gd name="T24" fmla="*/ 2147483647 w 15"/>
                <a:gd name="T25" fmla="*/ 2147483647 h 24"/>
                <a:gd name="T26" fmla="*/ 2147483647 w 15"/>
                <a:gd name="T27" fmla="*/ 2147483647 h 24"/>
                <a:gd name="T28" fmla="*/ 2147483647 w 15"/>
                <a:gd name="T29" fmla="*/ 0 h 24"/>
                <a:gd name="T30" fmla="*/ 2147483647 w 15"/>
                <a:gd name="T31" fmla="*/ 0 h 24"/>
                <a:gd name="T32" fmla="*/ 2147483647 w 15"/>
                <a:gd name="T33" fmla="*/ 0 h 24"/>
                <a:gd name="T34" fmla="*/ 2147483647 w 15"/>
                <a:gd name="T35" fmla="*/ 2147483647 h 24"/>
                <a:gd name="T36" fmla="*/ 2147483647 w 15"/>
                <a:gd name="T37" fmla="*/ 2147483647 h 24"/>
                <a:gd name="T38" fmla="*/ 2147483647 w 15"/>
                <a:gd name="T39" fmla="*/ 2147483647 h 24"/>
                <a:gd name="T40" fmla="*/ 0 w 15"/>
                <a:gd name="T41" fmla="*/ 2147483647 h 24"/>
                <a:gd name="T42" fmla="*/ 2147483647 w 15"/>
                <a:gd name="T43" fmla="*/ 2147483647 h 24"/>
                <a:gd name="T44" fmla="*/ 2147483647 w 15"/>
                <a:gd name="T45" fmla="*/ 2147483647 h 24"/>
                <a:gd name="T46" fmla="*/ 2147483647 w 15"/>
                <a:gd name="T47" fmla="*/ 2147483647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60" name="Freeform 65"/>
            <p:cNvSpPr>
              <a:spLocks/>
            </p:cNvSpPr>
            <p:nvPr/>
          </p:nvSpPr>
          <p:spPr bwMode="auto">
            <a:xfrm>
              <a:off x="7445375" y="2801940"/>
              <a:ext cx="153988" cy="325437"/>
            </a:xfrm>
            <a:custGeom>
              <a:avLst/>
              <a:gdLst>
                <a:gd name="T0" fmla="*/ 0 w 19"/>
                <a:gd name="T1" fmla="*/ 2147483647 h 42"/>
                <a:gd name="T2" fmla="*/ 0 w 19"/>
                <a:gd name="T3" fmla="*/ 2147483647 h 42"/>
                <a:gd name="T4" fmla="*/ 2147483647 w 19"/>
                <a:gd name="T5" fmla="*/ 2147483647 h 42"/>
                <a:gd name="T6" fmla="*/ 2147483647 w 19"/>
                <a:gd name="T7" fmla="*/ 2147483647 h 42"/>
                <a:gd name="T8" fmla="*/ 2147483647 w 19"/>
                <a:gd name="T9" fmla="*/ 2147483647 h 42"/>
                <a:gd name="T10" fmla="*/ 2147483647 w 19"/>
                <a:gd name="T11" fmla="*/ 2147483647 h 42"/>
                <a:gd name="T12" fmla="*/ 2147483647 w 19"/>
                <a:gd name="T13" fmla="*/ 2147483647 h 42"/>
                <a:gd name="T14" fmla="*/ 2147483647 w 19"/>
                <a:gd name="T15" fmla="*/ 2147483647 h 42"/>
                <a:gd name="T16" fmla="*/ 2147483647 w 19"/>
                <a:gd name="T17" fmla="*/ 2147483647 h 42"/>
                <a:gd name="T18" fmla="*/ 2147483647 w 19"/>
                <a:gd name="T19" fmla="*/ 2147483647 h 42"/>
                <a:gd name="T20" fmla="*/ 2147483647 w 19"/>
                <a:gd name="T21" fmla="*/ 2147483647 h 42"/>
                <a:gd name="T22" fmla="*/ 2147483647 w 19"/>
                <a:gd name="T23" fmla="*/ 2147483647 h 42"/>
                <a:gd name="T24" fmla="*/ 2147483647 w 19"/>
                <a:gd name="T25" fmla="*/ 2147483647 h 42"/>
                <a:gd name="T26" fmla="*/ 2147483647 w 19"/>
                <a:gd name="T27" fmla="*/ 2147483647 h 42"/>
                <a:gd name="T28" fmla="*/ 2147483647 w 19"/>
                <a:gd name="T29" fmla="*/ 2147483647 h 42"/>
                <a:gd name="T30" fmla="*/ 2147483647 w 19"/>
                <a:gd name="T31" fmla="*/ 2147483647 h 42"/>
                <a:gd name="T32" fmla="*/ 2147483647 w 19"/>
                <a:gd name="T33" fmla="*/ 2147483647 h 42"/>
                <a:gd name="T34" fmla="*/ 2147483647 w 19"/>
                <a:gd name="T35" fmla="*/ 2147483647 h 42"/>
                <a:gd name="T36" fmla="*/ 2147483647 w 19"/>
                <a:gd name="T37" fmla="*/ 2147483647 h 42"/>
                <a:gd name="T38" fmla="*/ 2147483647 w 19"/>
                <a:gd name="T39" fmla="*/ 2147483647 h 42"/>
                <a:gd name="T40" fmla="*/ 2147483647 w 19"/>
                <a:gd name="T41" fmla="*/ 0 h 42"/>
                <a:gd name="T42" fmla="*/ 2147483647 w 19"/>
                <a:gd name="T43" fmla="*/ 2147483647 h 42"/>
                <a:gd name="T44" fmla="*/ 2147483647 w 19"/>
                <a:gd name="T45" fmla="*/ 2147483647 h 42"/>
                <a:gd name="T46" fmla="*/ 0 w 19"/>
                <a:gd name="T47" fmla="*/ 2147483647 h 42"/>
                <a:gd name="T48" fmla="*/ 2147483647 w 19"/>
                <a:gd name="T49" fmla="*/ 2147483647 h 42"/>
                <a:gd name="T50" fmla="*/ 2147483647 w 19"/>
                <a:gd name="T51" fmla="*/ 2147483647 h 42"/>
                <a:gd name="T52" fmla="*/ 2147483647 w 19"/>
                <a:gd name="T53" fmla="*/ 2147483647 h 42"/>
                <a:gd name="T54" fmla="*/ 2147483647 w 19"/>
                <a:gd name="T55" fmla="*/ 2147483647 h 42"/>
                <a:gd name="T56" fmla="*/ 2147483647 w 19"/>
                <a:gd name="T57" fmla="*/ 2147483647 h 42"/>
                <a:gd name="T58" fmla="*/ 2147483647 w 19"/>
                <a:gd name="T59" fmla="*/ 2147483647 h 42"/>
                <a:gd name="T60" fmla="*/ 2147483647 w 19"/>
                <a:gd name="T61" fmla="*/ 2147483647 h 42"/>
                <a:gd name="T62" fmla="*/ 2147483647 w 19"/>
                <a:gd name="T63" fmla="*/ 2147483647 h 42"/>
                <a:gd name="T64" fmla="*/ 2147483647 w 19"/>
                <a:gd name="T65" fmla="*/ 214748364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61" name="Freeform 66"/>
            <p:cNvSpPr>
              <a:spLocks/>
            </p:cNvSpPr>
            <p:nvPr/>
          </p:nvSpPr>
          <p:spPr bwMode="auto">
            <a:xfrm>
              <a:off x="7583489" y="2654302"/>
              <a:ext cx="187325" cy="169863"/>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0 h 22"/>
                <a:gd name="T12" fmla="*/ 2147483647 w 23"/>
                <a:gd name="T13" fmla="*/ 2147483647 h 22"/>
                <a:gd name="T14" fmla="*/ 2147483647 w 23"/>
                <a:gd name="T15" fmla="*/ 2147483647 h 22"/>
                <a:gd name="T16" fmla="*/ 2147483647 w 23"/>
                <a:gd name="T17" fmla="*/ 2147483647 h 22"/>
                <a:gd name="T18" fmla="*/ 2147483647 w 23"/>
                <a:gd name="T19" fmla="*/ 2147483647 h 22"/>
                <a:gd name="T20" fmla="*/ 2147483647 w 23"/>
                <a:gd name="T21" fmla="*/ 2147483647 h 22"/>
                <a:gd name="T22" fmla="*/ 2147483647 w 23"/>
                <a:gd name="T23" fmla="*/ 2147483647 h 22"/>
                <a:gd name="T24" fmla="*/ 2147483647 w 23"/>
                <a:gd name="T25" fmla="*/ 2147483647 h 22"/>
                <a:gd name="T26" fmla="*/ 2147483647 w 23"/>
                <a:gd name="T27" fmla="*/ 2147483647 h 22"/>
                <a:gd name="T28" fmla="*/ 2147483647 w 23"/>
                <a:gd name="T29" fmla="*/ 2147483647 h 22"/>
                <a:gd name="T30" fmla="*/ 2147483647 w 23"/>
                <a:gd name="T31" fmla="*/ 2147483647 h 22"/>
                <a:gd name="T32" fmla="*/ 2147483647 w 23"/>
                <a:gd name="T33" fmla="*/ 2147483647 h 22"/>
                <a:gd name="T34" fmla="*/ 2147483647 w 23"/>
                <a:gd name="T35" fmla="*/ 2147483647 h 22"/>
                <a:gd name="T36" fmla="*/ 2147483647 w 23"/>
                <a:gd name="T37" fmla="*/ 2147483647 h 22"/>
                <a:gd name="T38" fmla="*/ 2147483647 w 23"/>
                <a:gd name="T39" fmla="*/ 2147483647 h 22"/>
                <a:gd name="T40" fmla="*/ 2147483647 w 23"/>
                <a:gd name="T41" fmla="*/ 2147483647 h 22"/>
                <a:gd name="T42" fmla="*/ 2147483647 w 23"/>
                <a:gd name="T43" fmla="*/ 2147483647 h 22"/>
                <a:gd name="T44" fmla="*/ 2147483647 w 23"/>
                <a:gd name="T45" fmla="*/ 2147483647 h 22"/>
                <a:gd name="T46" fmla="*/ 0 w 23"/>
                <a:gd name="T47" fmla="*/ 2147483647 h 22"/>
                <a:gd name="T48" fmla="*/ 2147483647 w 23"/>
                <a:gd name="T49" fmla="*/ 2147483647 h 22"/>
                <a:gd name="T50" fmla="*/ 2147483647 w 23"/>
                <a:gd name="T51" fmla="*/ 2147483647 h 22"/>
                <a:gd name="T52" fmla="*/ 2147483647 w 23"/>
                <a:gd name="T53" fmla="*/ 2147483647 h 22"/>
                <a:gd name="T54" fmla="*/ 0 w 23"/>
                <a:gd name="T55" fmla="*/ 2147483647 h 22"/>
                <a:gd name="T56" fmla="*/ 0 w 23"/>
                <a:gd name="T57" fmla="*/ 2147483647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62" name="Freeform 67"/>
            <p:cNvSpPr>
              <a:spLocks/>
            </p:cNvSpPr>
            <p:nvPr/>
          </p:nvSpPr>
          <p:spPr bwMode="auto">
            <a:xfrm>
              <a:off x="7575550" y="2522538"/>
              <a:ext cx="368300" cy="177800"/>
            </a:xfrm>
            <a:custGeom>
              <a:avLst/>
              <a:gdLst>
                <a:gd name="T0" fmla="*/ 2147483647 w 45"/>
                <a:gd name="T1" fmla="*/ 2147483647 h 23"/>
                <a:gd name="T2" fmla="*/ 2147483647 w 45"/>
                <a:gd name="T3" fmla="*/ 2147483647 h 23"/>
                <a:gd name="T4" fmla="*/ 2147483647 w 45"/>
                <a:gd name="T5" fmla="*/ 2147483647 h 23"/>
                <a:gd name="T6" fmla="*/ 2147483647 w 45"/>
                <a:gd name="T7" fmla="*/ 2147483647 h 23"/>
                <a:gd name="T8" fmla="*/ 2147483647 w 45"/>
                <a:gd name="T9" fmla="*/ 0 h 23"/>
                <a:gd name="T10" fmla="*/ 2147483647 w 45"/>
                <a:gd name="T11" fmla="*/ 0 h 23"/>
                <a:gd name="T12" fmla="*/ 2147483647 w 45"/>
                <a:gd name="T13" fmla="*/ 2147483647 h 23"/>
                <a:gd name="T14" fmla="*/ 2147483647 w 45"/>
                <a:gd name="T15" fmla="*/ 2147483647 h 23"/>
                <a:gd name="T16" fmla="*/ 2147483647 w 45"/>
                <a:gd name="T17" fmla="*/ 2147483647 h 23"/>
                <a:gd name="T18" fmla="*/ 2147483647 w 45"/>
                <a:gd name="T19" fmla="*/ 2147483647 h 23"/>
                <a:gd name="T20" fmla="*/ 2147483647 w 45"/>
                <a:gd name="T21" fmla="*/ 2147483647 h 23"/>
                <a:gd name="T22" fmla="*/ 2147483647 w 45"/>
                <a:gd name="T23" fmla="*/ 2147483647 h 23"/>
                <a:gd name="T24" fmla="*/ 2147483647 w 45"/>
                <a:gd name="T25" fmla="*/ 2147483647 h 23"/>
                <a:gd name="T26" fmla="*/ 2147483647 w 45"/>
                <a:gd name="T27" fmla="*/ 2147483647 h 23"/>
                <a:gd name="T28" fmla="*/ 2147483647 w 45"/>
                <a:gd name="T29" fmla="*/ 2147483647 h 23"/>
                <a:gd name="T30" fmla="*/ 2147483647 w 45"/>
                <a:gd name="T31" fmla="*/ 2147483647 h 23"/>
                <a:gd name="T32" fmla="*/ 2147483647 w 45"/>
                <a:gd name="T33" fmla="*/ 2147483647 h 23"/>
                <a:gd name="T34" fmla="*/ 2147483647 w 45"/>
                <a:gd name="T35" fmla="*/ 2147483647 h 23"/>
                <a:gd name="T36" fmla="*/ 2147483647 w 45"/>
                <a:gd name="T37" fmla="*/ 2147483647 h 23"/>
                <a:gd name="T38" fmla="*/ 2147483647 w 45"/>
                <a:gd name="T39" fmla="*/ 2147483647 h 23"/>
                <a:gd name="T40" fmla="*/ 2147483647 w 45"/>
                <a:gd name="T41" fmla="*/ 2147483647 h 23"/>
                <a:gd name="T42" fmla="*/ 2147483647 w 45"/>
                <a:gd name="T43" fmla="*/ 2147483647 h 23"/>
                <a:gd name="T44" fmla="*/ 2147483647 w 45"/>
                <a:gd name="T45" fmla="*/ 2147483647 h 23"/>
                <a:gd name="T46" fmla="*/ 2147483647 w 45"/>
                <a:gd name="T47" fmla="*/ 2147483647 h 23"/>
                <a:gd name="T48" fmla="*/ 2147483647 w 45"/>
                <a:gd name="T49" fmla="*/ 2147483647 h 23"/>
                <a:gd name="T50" fmla="*/ 2147483647 w 45"/>
                <a:gd name="T51" fmla="*/ 2147483647 h 23"/>
                <a:gd name="T52" fmla="*/ 2147483647 w 45"/>
                <a:gd name="T53" fmla="*/ 2147483647 h 23"/>
                <a:gd name="T54" fmla="*/ 2147483647 w 45"/>
                <a:gd name="T55" fmla="*/ 2147483647 h 23"/>
                <a:gd name="T56" fmla="*/ 2147483647 w 45"/>
                <a:gd name="T57" fmla="*/ 2147483647 h 23"/>
                <a:gd name="T58" fmla="*/ 2147483647 w 45"/>
                <a:gd name="T59" fmla="*/ 2147483647 h 23"/>
                <a:gd name="T60" fmla="*/ 2147483647 w 45"/>
                <a:gd name="T61" fmla="*/ 2147483647 h 23"/>
                <a:gd name="T62" fmla="*/ 2147483647 w 45"/>
                <a:gd name="T63" fmla="*/ 2147483647 h 23"/>
                <a:gd name="T64" fmla="*/ 0 w 45"/>
                <a:gd name="T65" fmla="*/ 2147483647 h 23"/>
                <a:gd name="T66" fmla="*/ 0 w 45"/>
                <a:gd name="T67" fmla="*/ 2147483647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63" name="Freeform 68"/>
            <p:cNvSpPr>
              <a:spLocks/>
            </p:cNvSpPr>
            <p:nvPr/>
          </p:nvSpPr>
          <p:spPr bwMode="auto">
            <a:xfrm>
              <a:off x="7747000" y="2638425"/>
              <a:ext cx="96838" cy="101600"/>
            </a:xfrm>
            <a:custGeom>
              <a:avLst/>
              <a:gdLst>
                <a:gd name="T0" fmla="*/ 0 w 12"/>
                <a:gd name="T1" fmla="*/ 2147483647 h 13"/>
                <a:gd name="T2" fmla="*/ 2147483647 w 12"/>
                <a:gd name="T3" fmla="*/ 2147483647 h 13"/>
                <a:gd name="T4" fmla="*/ 2147483647 w 12"/>
                <a:gd name="T5" fmla="*/ 2147483647 h 13"/>
                <a:gd name="T6" fmla="*/ 2147483647 w 12"/>
                <a:gd name="T7" fmla="*/ 2147483647 h 13"/>
                <a:gd name="T8" fmla="*/ 2147483647 w 12"/>
                <a:gd name="T9" fmla="*/ 2147483647 h 13"/>
                <a:gd name="T10" fmla="*/ 2147483647 w 12"/>
                <a:gd name="T11" fmla="*/ 2147483647 h 13"/>
                <a:gd name="T12" fmla="*/ 2147483647 w 12"/>
                <a:gd name="T13" fmla="*/ 2147483647 h 13"/>
                <a:gd name="T14" fmla="*/ 2147483647 w 12"/>
                <a:gd name="T15" fmla="*/ 2147483647 h 13"/>
                <a:gd name="T16" fmla="*/ 2147483647 w 12"/>
                <a:gd name="T17" fmla="*/ 2147483647 h 13"/>
                <a:gd name="T18" fmla="*/ 2147483647 w 12"/>
                <a:gd name="T19" fmla="*/ 2147483647 h 13"/>
                <a:gd name="T20" fmla="*/ 2147483647 w 12"/>
                <a:gd name="T21" fmla="*/ 2147483647 h 13"/>
                <a:gd name="T22" fmla="*/ 2147483647 w 12"/>
                <a:gd name="T23" fmla="*/ 2147483647 h 13"/>
                <a:gd name="T24" fmla="*/ 2147483647 w 12"/>
                <a:gd name="T25" fmla="*/ 2147483647 h 13"/>
                <a:gd name="T26" fmla="*/ 2147483647 w 12"/>
                <a:gd name="T27" fmla="*/ 2147483647 h 13"/>
                <a:gd name="T28" fmla="*/ 2147483647 w 12"/>
                <a:gd name="T29" fmla="*/ 2147483647 h 13"/>
                <a:gd name="T30" fmla="*/ 2147483647 w 12"/>
                <a:gd name="T31" fmla="*/ 2147483647 h 13"/>
                <a:gd name="T32" fmla="*/ 2147483647 w 12"/>
                <a:gd name="T33" fmla="*/ 2147483647 h 13"/>
                <a:gd name="T34" fmla="*/ 2147483647 w 12"/>
                <a:gd name="T35" fmla="*/ 2147483647 h 13"/>
                <a:gd name="T36" fmla="*/ 2147483647 w 12"/>
                <a:gd name="T37" fmla="*/ 2147483647 h 13"/>
                <a:gd name="T38" fmla="*/ 2147483647 w 12"/>
                <a:gd name="T39" fmla="*/ 2147483647 h 13"/>
                <a:gd name="T40" fmla="*/ 2147483647 w 12"/>
                <a:gd name="T41" fmla="*/ 2147483647 h 13"/>
                <a:gd name="T42" fmla="*/ 2147483647 w 12"/>
                <a:gd name="T43" fmla="*/ 2147483647 h 13"/>
                <a:gd name="T44" fmla="*/ 2147483647 w 12"/>
                <a:gd name="T45" fmla="*/ 2147483647 h 13"/>
                <a:gd name="T46" fmla="*/ 2147483647 w 12"/>
                <a:gd name="T47" fmla="*/ 2147483647 h 13"/>
                <a:gd name="T48" fmla="*/ 2147483647 w 12"/>
                <a:gd name="T49" fmla="*/ 2147483647 h 13"/>
                <a:gd name="T50" fmla="*/ 2147483647 w 12"/>
                <a:gd name="T51" fmla="*/ 2147483647 h 13"/>
                <a:gd name="T52" fmla="*/ 2147483647 w 12"/>
                <a:gd name="T53" fmla="*/ 2147483647 h 13"/>
                <a:gd name="T54" fmla="*/ 2147483647 w 12"/>
                <a:gd name="T55" fmla="*/ 2147483647 h 13"/>
                <a:gd name="T56" fmla="*/ 2147483647 w 12"/>
                <a:gd name="T57" fmla="*/ 2147483647 h 13"/>
                <a:gd name="T58" fmla="*/ 2147483647 w 12"/>
                <a:gd name="T59" fmla="*/ 2147483647 h 13"/>
                <a:gd name="T60" fmla="*/ 2147483647 w 12"/>
                <a:gd name="T61" fmla="*/ 2147483647 h 13"/>
                <a:gd name="T62" fmla="*/ 2147483647 w 12"/>
                <a:gd name="T63" fmla="*/ 2147483647 h 13"/>
                <a:gd name="T64" fmla="*/ 2147483647 w 12"/>
                <a:gd name="T65" fmla="*/ 0 h 13"/>
                <a:gd name="T66" fmla="*/ 0 w 12"/>
                <a:gd name="T67" fmla="*/ 2147483647 h 13"/>
                <a:gd name="T68" fmla="*/ 0 w 12"/>
                <a:gd name="T69" fmla="*/ 2147483647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64" name="Freeform 69"/>
            <p:cNvSpPr>
              <a:spLocks/>
            </p:cNvSpPr>
            <p:nvPr/>
          </p:nvSpPr>
          <p:spPr bwMode="auto">
            <a:xfrm>
              <a:off x="7640638" y="2212975"/>
              <a:ext cx="171450" cy="363538"/>
            </a:xfrm>
            <a:custGeom>
              <a:avLst/>
              <a:gdLst>
                <a:gd name="T0" fmla="*/ 2147483647 w 21"/>
                <a:gd name="T1" fmla="*/ 2147483647 h 47"/>
                <a:gd name="T2" fmla="*/ 2147483647 w 21"/>
                <a:gd name="T3" fmla="*/ 2147483647 h 47"/>
                <a:gd name="T4" fmla="*/ 2147483647 w 21"/>
                <a:gd name="T5" fmla="*/ 2147483647 h 47"/>
                <a:gd name="T6" fmla="*/ 2147483647 w 21"/>
                <a:gd name="T7" fmla="*/ 2147483647 h 47"/>
                <a:gd name="T8" fmla="*/ 2147483647 w 21"/>
                <a:gd name="T9" fmla="*/ 2147483647 h 47"/>
                <a:gd name="T10" fmla="*/ 2147483647 w 21"/>
                <a:gd name="T11" fmla="*/ 2147483647 h 47"/>
                <a:gd name="T12" fmla="*/ 2147483647 w 21"/>
                <a:gd name="T13" fmla="*/ 2147483647 h 47"/>
                <a:gd name="T14" fmla="*/ 2147483647 w 21"/>
                <a:gd name="T15" fmla="*/ 2147483647 h 47"/>
                <a:gd name="T16" fmla="*/ 2147483647 w 21"/>
                <a:gd name="T17" fmla="*/ 2147483647 h 47"/>
                <a:gd name="T18" fmla="*/ 2147483647 w 21"/>
                <a:gd name="T19" fmla="*/ 2147483647 h 47"/>
                <a:gd name="T20" fmla="*/ 2147483647 w 21"/>
                <a:gd name="T21" fmla="*/ 2147483647 h 47"/>
                <a:gd name="T22" fmla="*/ 2147483647 w 21"/>
                <a:gd name="T23" fmla="*/ 2147483647 h 47"/>
                <a:gd name="T24" fmla="*/ 0 w 21"/>
                <a:gd name="T25" fmla="*/ 2147483647 h 47"/>
                <a:gd name="T26" fmla="*/ 0 w 21"/>
                <a:gd name="T27" fmla="*/ 2147483647 h 47"/>
                <a:gd name="T28" fmla="*/ 2147483647 w 21"/>
                <a:gd name="T29" fmla="*/ 2147483647 h 47"/>
                <a:gd name="T30" fmla="*/ 0 w 21"/>
                <a:gd name="T31" fmla="*/ 2147483647 h 47"/>
                <a:gd name="T32" fmla="*/ 0 w 21"/>
                <a:gd name="T33" fmla="*/ 2147483647 h 47"/>
                <a:gd name="T34" fmla="*/ 0 w 21"/>
                <a:gd name="T35" fmla="*/ 2147483647 h 47"/>
                <a:gd name="T36" fmla="*/ 2147483647 w 21"/>
                <a:gd name="T37" fmla="*/ 2147483647 h 47"/>
                <a:gd name="T38" fmla="*/ 2147483647 w 21"/>
                <a:gd name="T39" fmla="*/ 2147483647 h 47"/>
                <a:gd name="T40" fmla="*/ 2147483647 w 21"/>
                <a:gd name="T41" fmla="*/ 2147483647 h 47"/>
                <a:gd name="T42" fmla="*/ 2147483647 w 21"/>
                <a:gd name="T43" fmla="*/ 2147483647 h 47"/>
                <a:gd name="T44" fmla="*/ 2147483647 w 21"/>
                <a:gd name="T45" fmla="*/ 2147483647 h 47"/>
                <a:gd name="T46" fmla="*/ 2147483647 w 21"/>
                <a:gd name="T47" fmla="*/ 2147483647 h 47"/>
                <a:gd name="T48" fmla="*/ 2147483647 w 21"/>
                <a:gd name="T49" fmla="*/ 2147483647 h 47"/>
                <a:gd name="T50" fmla="*/ 2147483647 w 21"/>
                <a:gd name="T51" fmla="*/ 2147483647 h 47"/>
                <a:gd name="T52" fmla="*/ 2147483647 w 21"/>
                <a:gd name="T53" fmla="*/ 2147483647 h 47"/>
                <a:gd name="T54" fmla="*/ 2147483647 w 21"/>
                <a:gd name="T55" fmla="*/ 2147483647 h 47"/>
                <a:gd name="T56" fmla="*/ 2147483647 w 21"/>
                <a:gd name="T57" fmla="*/ 2147483647 h 47"/>
                <a:gd name="T58" fmla="*/ 2147483647 w 21"/>
                <a:gd name="T59" fmla="*/ 2147483647 h 47"/>
                <a:gd name="T60" fmla="*/ 2147483647 w 21"/>
                <a:gd name="T61" fmla="*/ 2147483647 h 47"/>
                <a:gd name="T62" fmla="*/ 2147483647 w 21"/>
                <a:gd name="T63" fmla="*/ 2147483647 h 47"/>
                <a:gd name="T64" fmla="*/ 2147483647 w 21"/>
                <a:gd name="T65" fmla="*/ 2147483647 h 47"/>
                <a:gd name="T66" fmla="*/ 2147483647 w 21"/>
                <a:gd name="T67" fmla="*/ 2147483647 h 47"/>
                <a:gd name="T68" fmla="*/ 2147483647 w 21"/>
                <a:gd name="T69" fmla="*/ 2147483647 h 47"/>
                <a:gd name="T70" fmla="*/ 2147483647 w 21"/>
                <a:gd name="T71" fmla="*/ 2147483647 h 47"/>
                <a:gd name="T72" fmla="*/ 2147483647 w 21"/>
                <a:gd name="T73" fmla="*/ 2147483647 h 47"/>
                <a:gd name="T74" fmla="*/ 2147483647 w 21"/>
                <a:gd name="T75" fmla="*/ 2147483647 h 47"/>
                <a:gd name="T76" fmla="*/ 2147483647 w 21"/>
                <a:gd name="T77" fmla="*/ 0 h 47"/>
                <a:gd name="T78" fmla="*/ 2147483647 w 21"/>
                <a:gd name="T79" fmla="*/ 2147483647 h 47"/>
                <a:gd name="T80" fmla="*/ 2147483647 w 21"/>
                <a:gd name="T81" fmla="*/ 2147483647 h 47"/>
                <a:gd name="T82" fmla="*/ 2147483647 w 21"/>
                <a:gd name="T83" fmla="*/ 2147483647 h 47"/>
                <a:gd name="T84" fmla="*/ 2147483647 w 21"/>
                <a:gd name="T85" fmla="*/ 2147483647 h 47"/>
                <a:gd name="T86" fmla="*/ 2147483647 w 21"/>
                <a:gd name="T87" fmla="*/ 2147483647 h 47"/>
                <a:gd name="T88" fmla="*/ 2147483647 w 21"/>
                <a:gd name="T89" fmla="*/ 2147483647 h 47"/>
                <a:gd name="T90" fmla="*/ 2147483647 w 21"/>
                <a:gd name="T91" fmla="*/ 2147483647 h 47"/>
                <a:gd name="T92" fmla="*/ 2147483647 w 21"/>
                <a:gd name="T93" fmla="*/ 2147483647 h 47"/>
                <a:gd name="T94" fmla="*/ 2147483647 w 21"/>
                <a:gd name="T95" fmla="*/ 2147483647 h 47"/>
                <a:gd name="T96" fmla="*/ 2147483647 w 21"/>
                <a:gd name="T97" fmla="*/ 2147483647 h 47"/>
                <a:gd name="T98" fmla="*/ 2147483647 w 21"/>
                <a:gd name="T99" fmla="*/ 2147483647 h 47"/>
                <a:gd name="T100" fmla="*/ 2147483647 w 21"/>
                <a:gd name="T101" fmla="*/ 2147483647 h 47"/>
                <a:gd name="T102" fmla="*/ 2147483647 w 21"/>
                <a:gd name="T103" fmla="*/ 2147483647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65" name="Freeform 70"/>
            <p:cNvSpPr>
              <a:spLocks/>
            </p:cNvSpPr>
            <p:nvPr/>
          </p:nvSpPr>
          <p:spPr bwMode="auto">
            <a:xfrm>
              <a:off x="7697788" y="1887540"/>
              <a:ext cx="398462" cy="611187"/>
            </a:xfrm>
            <a:custGeom>
              <a:avLst/>
              <a:gdLst>
                <a:gd name="T0" fmla="*/ 2147483647 w 49"/>
                <a:gd name="T1" fmla="*/ 2147483647 h 79"/>
                <a:gd name="T2" fmla="*/ 2147483647 w 49"/>
                <a:gd name="T3" fmla="*/ 2147483647 h 79"/>
                <a:gd name="T4" fmla="*/ 2147483647 w 49"/>
                <a:gd name="T5" fmla="*/ 2147483647 h 79"/>
                <a:gd name="T6" fmla="*/ 2147483647 w 49"/>
                <a:gd name="T7" fmla="*/ 2147483647 h 79"/>
                <a:gd name="T8" fmla="*/ 2147483647 w 49"/>
                <a:gd name="T9" fmla="*/ 2147483647 h 79"/>
                <a:gd name="T10" fmla="*/ 2147483647 w 49"/>
                <a:gd name="T11" fmla="*/ 2147483647 h 79"/>
                <a:gd name="T12" fmla="*/ 2147483647 w 49"/>
                <a:gd name="T13" fmla="*/ 2147483647 h 79"/>
                <a:gd name="T14" fmla="*/ 2147483647 w 49"/>
                <a:gd name="T15" fmla="*/ 2147483647 h 79"/>
                <a:gd name="T16" fmla="*/ 2147483647 w 49"/>
                <a:gd name="T17" fmla="*/ 2147483647 h 79"/>
                <a:gd name="T18" fmla="*/ 2147483647 w 49"/>
                <a:gd name="T19" fmla="*/ 2147483647 h 79"/>
                <a:gd name="T20" fmla="*/ 2147483647 w 49"/>
                <a:gd name="T21" fmla="*/ 2147483647 h 79"/>
                <a:gd name="T22" fmla="*/ 2147483647 w 49"/>
                <a:gd name="T23" fmla="*/ 2147483647 h 79"/>
                <a:gd name="T24" fmla="*/ 2147483647 w 49"/>
                <a:gd name="T25" fmla="*/ 2147483647 h 79"/>
                <a:gd name="T26" fmla="*/ 2147483647 w 49"/>
                <a:gd name="T27" fmla="*/ 2147483647 h 79"/>
                <a:gd name="T28" fmla="*/ 2147483647 w 49"/>
                <a:gd name="T29" fmla="*/ 2147483647 h 79"/>
                <a:gd name="T30" fmla="*/ 2147483647 w 49"/>
                <a:gd name="T31" fmla="*/ 2147483647 h 79"/>
                <a:gd name="T32" fmla="*/ 2147483647 w 49"/>
                <a:gd name="T33" fmla="*/ 2147483647 h 79"/>
                <a:gd name="T34" fmla="*/ 2147483647 w 49"/>
                <a:gd name="T35" fmla="*/ 2147483647 h 79"/>
                <a:gd name="T36" fmla="*/ 2147483647 w 49"/>
                <a:gd name="T37" fmla="*/ 2147483647 h 79"/>
                <a:gd name="T38" fmla="*/ 2147483647 w 49"/>
                <a:gd name="T39" fmla="*/ 2147483647 h 79"/>
                <a:gd name="T40" fmla="*/ 2147483647 w 49"/>
                <a:gd name="T41" fmla="*/ 2147483647 h 79"/>
                <a:gd name="T42" fmla="*/ 2147483647 w 49"/>
                <a:gd name="T43" fmla="*/ 2147483647 h 79"/>
                <a:gd name="T44" fmla="*/ 2147483647 w 49"/>
                <a:gd name="T45" fmla="*/ 2147483647 h 79"/>
                <a:gd name="T46" fmla="*/ 2147483647 w 49"/>
                <a:gd name="T47" fmla="*/ 2147483647 h 79"/>
                <a:gd name="T48" fmla="*/ 2147483647 w 49"/>
                <a:gd name="T49" fmla="*/ 2147483647 h 79"/>
                <a:gd name="T50" fmla="*/ 2147483647 w 49"/>
                <a:gd name="T51" fmla="*/ 2147483647 h 79"/>
                <a:gd name="T52" fmla="*/ 2147483647 w 49"/>
                <a:gd name="T53" fmla="*/ 2147483647 h 79"/>
                <a:gd name="T54" fmla="*/ 2147483647 w 49"/>
                <a:gd name="T55" fmla="*/ 2147483647 h 79"/>
                <a:gd name="T56" fmla="*/ 2147483647 w 49"/>
                <a:gd name="T57" fmla="*/ 2147483647 h 79"/>
                <a:gd name="T58" fmla="*/ 2147483647 w 49"/>
                <a:gd name="T59" fmla="*/ 2147483647 h 79"/>
                <a:gd name="T60" fmla="*/ 2147483647 w 49"/>
                <a:gd name="T61" fmla="*/ 2147483647 h 79"/>
                <a:gd name="T62" fmla="*/ 2147483647 w 49"/>
                <a:gd name="T63" fmla="*/ 2147483647 h 79"/>
                <a:gd name="T64" fmla="*/ 2147483647 w 49"/>
                <a:gd name="T65" fmla="*/ 2147483647 h 79"/>
                <a:gd name="T66" fmla="*/ 2147483647 w 49"/>
                <a:gd name="T67" fmla="*/ 2147483647 h 79"/>
                <a:gd name="T68" fmla="*/ 2147483647 w 49"/>
                <a:gd name="T69" fmla="*/ 2147483647 h 79"/>
                <a:gd name="T70" fmla="*/ 2147483647 w 49"/>
                <a:gd name="T71" fmla="*/ 2147483647 h 79"/>
                <a:gd name="T72" fmla="*/ 2147483647 w 49"/>
                <a:gd name="T73" fmla="*/ 2147483647 h 79"/>
                <a:gd name="T74" fmla="*/ 2147483647 w 49"/>
                <a:gd name="T75" fmla="*/ 2147483647 h 79"/>
                <a:gd name="T76" fmla="*/ 2147483647 w 49"/>
                <a:gd name="T77" fmla="*/ 2147483647 h 79"/>
                <a:gd name="T78" fmla="*/ 2147483647 w 49"/>
                <a:gd name="T79" fmla="*/ 0 h 79"/>
                <a:gd name="T80" fmla="*/ 2147483647 w 49"/>
                <a:gd name="T81" fmla="*/ 0 h 79"/>
                <a:gd name="T82" fmla="*/ 2147483647 w 49"/>
                <a:gd name="T83" fmla="*/ 2147483647 h 79"/>
                <a:gd name="T84" fmla="*/ 2147483647 w 49"/>
                <a:gd name="T85" fmla="*/ 2147483647 h 79"/>
                <a:gd name="T86" fmla="*/ 2147483647 w 49"/>
                <a:gd name="T87" fmla="*/ 2147483647 h 79"/>
                <a:gd name="T88" fmla="*/ 2147483647 w 49"/>
                <a:gd name="T89" fmla="*/ 2147483647 h 79"/>
                <a:gd name="T90" fmla="*/ 2147483647 w 49"/>
                <a:gd name="T91" fmla="*/ 2147483647 h 79"/>
                <a:gd name="T92" fmla="*/ 2147483647 w 49"/>
                <a:gd name="T93" fmla="*/ 2147483647 h 79"/>
                <a:gd name="T94" fmla="*/ 2147483647 w 49"/>
                <a:gd name="T95" fmla="*/ 2147483647 h 79"/>
                <a:gd name="T96" fmla="*/ 2147483647 w 49"/>
                <a:gd name="T97" fmla="*/ 2147483647 h 79"/>
                <a:gd name="T98" fmla="*/ 2147483647 w 49"/>
                <a:gd name="T99" fmla="*/ 2147483647 h 79"/>
                <a:gd name="T100" fmla="*/ 2147483647 w 49"/>
                <a:gd name="T101" fmla="*/ 2147483647 h 79"/>
                <a:gd name="T102" fmla="*/ 2147483647 w 49"/>
                <a:gd name="T103" fmla="*/ 2147483647 h 79"/>
                <a:gd name="T104" fmla="*/ 2147483647 w 49"/>
                <a:gd name="T105" fmla="*/ 2147483647 h 79"/>
                <a:gd name="T106" fmla="*/ 2147483647 w 49"/>
                <a:gd name="T107" fmla="*/ 2147483647 h 79"/>
                <a:gd name="T108" fmla="*/ 2147483647 w 49"/>
                <a:gd name="T109" fmla="*/ 2147483647 h 79"/>
                <a:gd name="T110" fmla="*/ 2147483647 w 49"/>
                <a:gd name="T111" fmla="*/ 2147483647 h 79"/>
                <a:gd name="T112" fmla="*/ 0 w 49"/>
                <a:gd name="T113" fmla="*/ 2147483647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rgbClr val="0000A0"/>
            </a:solidFill>
            <a:ln w="12700" cmpd="sng">
              <a:solidFill>
                <a:schemeClr val="tx1"/>
              </a:solidFill>
              <a:prstDash val="solid"/>
              <a:round/>
              <a:headEnd/>
              <a:tailEnd/>
            </a:ln>
          </p:spPr>
          <p:txBody>
            <a:bodyPr/>
            <a:lstStyle/>
            <a:p>
              <a:endParaRPr lang="de-DE"/>
            </a:p>
          </p:txBody>
        </p:sp>
        <p:grpSp>
          <p:nvGrpSpPr>
            <p:cNvPr id="30766" name="Group 71"/>
            <p:cNvGrpSpPr>
              <a:grpSpLocks/>
            </p:cNvGrpSpPr>
            <p:nvPr/>
          </p:nvGrpSpPr>
          <p:grpSpPr bwMode="auto">
            <a:xfrm>
              <a:off x="3159144" y="4589463"/>
              <a:ext cx="1044578" cy="635000"/>
              <a:chOff x="1991" y="3321"/>
              <a:chExt cx="361" cy="231"/>
            </a:xfrm>
          </p:grpSpPr>
          <p:sp>
            <p:nvSpPr>
              <p:cNvPr id="30767" name="Freeform 72"/>
              <p:cNvSpPr>
                <a:spLocks/>
              </p:cNvSpPr>
              <p:nvPr/>
            </p:nvSpPr>
            <p:spPr bwMode="auto">
              <a:xfrm>
                <a:off x="2274" y="3459"/>
                <a:ext cx="78" cy="93"/>
              </a:xfrm>
              <a:custGeom>
                <a:avLst/>
                <a:gdLst>
                  <a:gd name="T0" fmla="*/ 0 w 16"/>
                  <a:gd name="T1" fmla="*/ 2147483647 h 19"/>
                  <a:gd name="T2" fmla="*/ 2147483647 w 16"/>
                  <a:gd name="T3" fmla="*/ 2147483647 h 19"/>
                  <a:gd name="T4" fmla="*/ 2147483647 w 16"/>
                  <a:gd name="T5" fmla="*/ 2147483647 h 19"/>
                  <a:gd name="T6" fmla="*/ 2147483647 w 16"/>
                  <a:gd name="T7" fmla="*/ 2147483647 h 19"/>
                  <a:gd name="T8" fmla="*/ 2147483647 w 16"/>
                  <a:gd name="T9" fmla="*/ 2147483647 h 19"/>
                  <a:gd name="T10" fmla="*/ 2147483647 w 16"/>
                  <a:gd name="T11" fmla="*/ 2147483647 h 19"/>
                  <a:gd name="T12" fmla="*/ 2147483647 w 16"/>
                  <a:gd name="T13" fmla="*/ 2147483647 h 19"/>
                  <a:gd name="T14" fmla="*/ 2147483647 w 16"/>
                  <a:gd name="T15" fmla="*/ 0 h 19"/>
                  <a:gd name="T16" fmla="*/ 2147483647 w 16"/>
                  <a:gd name="T17" fmla="*/ 2147483647 h 19"/>
                  <a:gd name="T18" fmla="*/ 0 w 16"/>
                  <a:gd name="T19" fmla="*/ 2147483647 h 19"/>
                  <a:gd name="T20" fmla="*/ 0 w 16"/>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68" name="Freeform 73"/>
              <p:cNvSpPr>
                <a:spLocks/>
              </p:cNvSpPr>
              <p:nvPr/>
            </p:nvSpPr>
            <p:spPr bwMode="auto">
              <a:xfrm>
                <a:off x="2235" y="3409"/>
                <a:ext cx="44" cy="29"/>
              </a:xfrm>
              <a:custGeom>
                <a:avLst/>
                <a:gdLst>
                  <a:gd name="T0" fmla="*/ 2147483647 w 9"/>
                  <a:gd name="T1" fmla="*/ 2147483647 h 6"/>
                  <a:gd name="T2" fmla="*/ 2147483647 w 9"/>
                  <a:gd name="T3" fmla="*/ 2147483647 h 6"/>
                  <a:gd name="T4" fmla="*/ 2147483647 w 9"/>
                  <a:gd name="T5" fmla="*/ 2147483647 h 6"/>
                  <a:gd name="T6" fmla="*/ 2147483647 w 9"/>
                  <a:gd name="T7" fmla="*/ 2147483647 h 6"/>
                  <a:gd name="T8" fmla="*/ 2147483647 w 9"/>
                  <a:gd name="T9" fmla="*/ 2147483647 h 6"/>
                  <a:gd name="T10" fmla="*/ 2147483647 w 9"/>
                  <a:gd name="T11" fmla="*/ 0 h 6"/>
                  <a:gd name="T12" fmla="*/ 0 w 9"/>
                  <a:gd name="T13" fmla="*/ 2147483647 h 6"/>
                  <a:gd name="T14" fmla="*/ 2147483647 w 9"/>
                  <a:gd name="T15" fmla="*/ 2147483647 h 6"/>
                  <a:gd name="T16" fmla="*/ 2147483647 w 9"/>
                  <a:gd name="T17" fmla="*/ 2147483647 h 6"/>
                  <a:gd name="T18" fmla="*/ 2147483647 w 9"/>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69" name="Freeform 74"/>
              <p:cNvSpPr>
                <a:spLocks/>
              </p:cNvSpPr>
              <p:nvPr/>
            </p:nvSpPr>
            <p:spPr bwMode="auto">
              <a:xfrm>
                <a:off x="2225" y="3438"/>
                <a:ext cx="20" cy="10"/>
              </a:xfrm>
              <a:custGeom>
                <a:avLst/>
                <a:gdLst>
                  <a:gd name="T0" fmla="*/ 0 w 4"/>
                  <a:gd name="T1" fmla="*/ 2147483647 h 2"/>
                  <a:gd name="T2" fmla="*/ 2147483647 w 4"/>
                  <a:gd name="T3" fmla="*/ 0 h 2"/>
                  <a:gd name="T4" fmla="*/ 2147483647 w 4"/>
                  <a:gd name="T5" fmla="*/ 2147483647 h 2"/>
                  <a:gd name="T6" fmla="*/ 0 w 4"/>
                  <a:gd name="T7" fmla="*/ 2147483647 h 2"/>
                  <a:gd name="T8" fmla="*/ 0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70" name="Freeform 75"/>
              <p:cNvSpPr>
                <a:spLocks/>
              </p:cNvSpPr>
              <p:nvPr/>
            </p:nvSpPr>
            <p:spPr bwMode="auto">
              <a:xfrm>
                <a:off x="2211" y="3419"/>
                <a:ext cx="19" cy="14"/>
              </a:xfrm>
              <a:custGeom>
                <a:avLst/>
                <a:gdLst>
                  <a:gd name="T0" fmla="*/ 2147483647 w 4"/>
                  <a:gd name="T1" fmla="*/ 0 h 3"/>
                  <a:gd name="T2" fmla="*/ 2147483647 w 4"/>
                  <a:gd name="T3" fmla="*/ 0 h 3"/>
                  <a:gd name="T4" fmla="*/ 2147483647 w 4"/>
                  <a:gd name="T5" fmla="*/ 0 h 3"/>
                  <a:gd name="T6" fmla="*/ 2147483647 w 4"/>
                  <a:gd name="T7" fmla="*/ 0 h 3"/>
                  <a:gd name="T8" fmla="*/ 2147483647 w 4"/>
                  <a:gd name="T9" fmla="*/ 0 h 3"/>
                  <a:gd name="T10" fmla="*/ 2147483647 w 4"/>
                  <a:gd name="T11" fmla="*/ 2147483647 h 3"/>
                  <a:gd name="T12" fmla="*/ 2147483647 w 4"/>
                  <a:gd name="T13" fmla="*/ 2147483647 h 3"/>
                  <a:gd name="T14" fmla="*/ 2147483647 w 4"/>
                  <a:gd name="T15" fmla="*/ 2147483647 h 3"/>
                  <a:gd name="T16" fmla="*/ 2147483647 w 4"/>
                  <a:gd name="T17" fmla="*/ 2147483647 h 3"/>
                  <a:gd name="T18" fmla="*/ 2147483647 w 4"/>
                  <a:gd name="T19" fmla="*/ 2147483647 h 3"/>
                  <a:gd name="T20" fmla="*/ 2147483647 w 4"/>
                  <a:gd name="T21" fmla="*/ 2147483647 h 3"/>
                  <a:gd name="T22" fmla="*/ 2147483647 w 4"/>
                  <a:gd name="T23" fmla="*/ 2147483647 h 3"/>
                  <a:gd name="T24" fmla="*/ 2147483647 w 4"/>
                  <a:gd name="T25" fmla="*/ 2147483647 h 3"/>
                  <a:gd name="T26" fmla="*/ 2147483647 w 4"/>
                  <a:gd name="T27" fmla="*/ 2147483647 h 3"/>
                  <a:gd name="T28" fmla="*/ 2147483647 w 4"/>
                  <a:gd name="T29" fmla="*/ 2147483647 h 3"/>
                  <a:gd name="T30" fmla="*/ 2147483647 w 4"/>
                  <a:gd name="T31" fmla="*/ 2147483647 h 3"/>
                  <a:gd name="T32" fmla="*/ 2147483647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0 w 4"/>
                  <a:gd name="T45" fmla="*/ 2147483647 h 3"/>
                  <a:gd name="T46" fmla="*/ 0 w 4"/>
                  <a:gd name="T47" fmla="*/ 2147483647 h 3"/>
                  <a:gd name="T48" fmla="*/ 0 w 4"/>
                  <a:gd name="T49" fmla="*/ 2147483647 h 3"/>
                  <a:gd name="T50" fmla="*/ 0 w 4"/>
                  <a:gd name="T51" fmla="*/ 2147483647 h 3"/>
                  <a:gd name="T52" fmla="*/ 0 w 4"/>
                  <a:gd name="T53" fmla="*/ 2147483647 h 3"/>
                  <a:gd name="T54" fmla="*/ 2147483647 w 4"/>
                  <a:gd name="T55" fmla="*/ 2147483647 h 3"/>
                  <a:gd name="T56" fmla="*/ 2147483647 w 4"/>
                  <a:gd name="T57" fmla="*/ 0 h 3"/>
                  <a:gd name="T58" fmla="*/ 2147483647 w 4"/>
                  <a:gd name="T59" fmla="*/ 0 h 3"/>
                  <a:gd name="T60" fmla="*/ 2147483647 w 4"/>
                  <a:gd name="T61" fmla="*/ 0 h 3"/>
                  <a:gd name="T62" fmla="*/ 2147483647 w 4"/>
                  <a:gd name="T63" fmla="*/ 0 h 3"/>
                  <a:gd name="T64" fmla="*/ 2147483647 w 4"/>
                  <a:gd name="T65" fmla="*/ 0 h 3"/>
                  <a:gd name="T66" fmla="*/ 2147483647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71" name="Freeform 76"/>
              <p:cNvSpPr>
                <a:spLocks/>
              </p:cNvSpPr>
              <p:nvPr/>
            </p:nvSpPr>
            <p:spPr bwMode="auto">
              <a:xfrm>
                <a:off x="2186" y="3394"/>
                <a:ext cx="39" cy="15"/>
              </a:xfrm>
              <a:custGeom>
                <a:avLst/>
                <a:gdLst>
                  <a:gd name="T0" fmla="*/ 0 w 8"/>
                  <a:gd name="T1" fmla="*/ 2147483647 h 3"/>
                  <a:gd name="T2" fmla="*/ 2147483647 w 8"/>
                  <a:gd name="T3" fmla="*/ 2147483647 h 3"/>
                  <a:gd name="T4" fmla="*/ 2147483647 w 8"/>
                  <a:gd name="T5" fmla="*/ 0 h 3"/>
                  <a:gd name="T6" fmla="*/ 2147483647 w 8"/>
                  <a:gd name="T7" fmla="*/ 0 h 3"/>
                  <a:gd name="T8" fmla="*/ 0 w 8"/>
                  <a:gd name="T9" fmla="*/ 2147483647 h 3"/>
                  <a:gd name="T10" fmla="*/ 0 w 8"/>
                  <a:gd name="T11" fmla="*/ 2147483647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72" name="Freeform 77"/>
              <p:cNvSpPr>
                <a:spLocks/>
              </p:cNvSpPr>
              <p:nvPr/>
            </p:nvSpPr>
            <p:spPr bwMode="auto">
              <a:xfrm>
                <a:off x="2026" y="3321"/>
                <a:ext cx="38" cy="24"/>
              </a:xfrm>
              <a:custGeom>
                <a:avLst/>
                <a:gdLst>
                  <a:gd name="T0" fmla="*/ 0 w 8"/>
                  <a:gd name="T1" fmla="*/ 2147483647 h 5"/>
                  <a:gd name="T2" fmla="*/ 2147483647 w 8"/>
                  <a:gd name="T3" fmla="*/ 2147483647 h 5"/>
                  <a:gd name="T4" fmla="*/ 2147483647 w 8"/>
                  <a:gd name="T5" fmla="*/ 2147483647 h 5"/>
                  <a:gd name="T6" fmla="*/ 2147483647 w 8"/>
                  <a:gd name="T7" fmla="*/ 2147483647 h 5"/>
                  <a:gd name="T8" fmla="*/ 2147483647 w 8"/>
                  <a:gd name="T9" fmla="*/ 0 h 5"/>
                  <a:gd name="T10" fmla="*/ 2147483647 w 8"/>
                  <a:gd name="T11" fmla="*/ 2147483647 h 5"/>
                  <a:gd name="T12" fmla="*/ 0 w 8"/>
                  <a:gd name="T13" fmla="*/ 2147483647 h 5"/>
                  <a:gd name="T14" fmla="*/ 0 w 8"/>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73" name="Freeform 78"/>
              <p:cNvSpPr>
                <a:spLocks/>
              </p:cNvSpPr>
              <p:nvPr/>
            </p:nvSpPr>
            <p:spPr bwMode="auto">
              <a:xfrm>
                <a:off x="1991" y="3321"/>
                <a:ext cx="20" cy="24"/>
              </a:xfrm>
              <a:custGeom>
                <a:avLst/>
                <a:gdLst>
                  <a:gd name="T0" fmla="*/ 0 w 4"/>
                  <a:gd name="T1" fmla="*/ 2147483647 h 5"/>
                  <a:gd name="T2" fmla="*/ 2147483647 w 4"/>
                  <a:gd name="T3" fmla="*/ 2147483647 h 5"/>
                  <a:gd name="T4" fmla="*/ 2147483647 w 4"/>
                  <a:gd name="T5" fmla="*/ 0 h 5"/>
                  <a:gd name="T6" fmla="*/ 0 w 4"/>
                  <a:gd name="T7" fmla="*/ 2147483647 h 5"/>
                  <a:gd name="T8" fmla="*/ 0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rgbClr val="0000A0"/>
              </a:solidFill>
              <a:ln w="12700" cmpd="sng">
                <a:solidFill>
                  <a:schemeClr val="tx1"/>
                </a:solidFill>
                <a:prstDash val="solid"/>
                <a:round/>
                <a:headEnd/>
                <a:tailEnd/>
              </a:ln>
            </p:spPr>
            <p:txBody>
              <a:bodyPr/>
              <a:lstStyle/>
              <a:p>
                <a:endParaRPr lang="de-DE"/>
              </a:p>
            </p:txBody>
          </p:sp>
          <p:sp>
            <p:nvSpPr>
              <p:cNvPr id="30774" name="Freeform 79"/>
              <p:cNvSpPr>
                <a:spLocks/>
              </p:cNvSpPr>
              <p:nvPr/>
            </p:nvSpPr>
            <p:spPr bwMode="auto">
              <a:xfrm>
                <a:off x="2128" y="3360"/>
                <a:ext cx="39" cy="34"/>
              </a:xfrm>
              <a:custGeom>
                <a:avLst/>
                <a:gdLst>
                  <a:gd name="T0" fmla="*/ 2147483647 w 8"/>
                  <a:gd name="T1" fmla="*/ 2147483647 h 7"/>
                  <a:gd name="T2" fmla="*/ 2147483647 w 8"/>
                  <a:gd name="T3" fmla="*/ 2147483647 h 7"/>
                  <a:gd name="T4" fmla="*/ 2147483647 w 8"/>
                  <a:gd name="T5" fmla="*/ 2147483647 h 7"/>
                  <a:gd name="T6" fmla="*/ 2147483647 w 8"/>
                  <a:gd name="T7" fmla="*/ 0 h 7"/>
                  <a:gd name="T8" fmla="*/ 0 w 8"/>
                  <a:gd name="T9" fmla="*/ 2147483647 h 7"/>
                  <a:gd name="T10" fmla="*/ 2147483647 w 8"/>
                  <a:gd name="T11" fmla="*/ 2147483647 h 7"/>
                  <a:gd name="T12" fmla="*/ 2147483647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rgbClr val="0000A0"/>
              </a:solidFill>
              <a:ln w="12700" cmpd="sng">
                <a:solidFill>
                  <a:schemeClr val="tx1"/>
                </a:solidFill>
                <a:prstDash val="solid"/>
                <a:round/>
                <a:headEnd/>
                <a:tailEnd/>
              </a:ln>
            </p:spPr>
            <p:txBody>
              <a:bodyPr/>
              <a:lstStyle/>
              <a:p>
                <a:endParaRPr lang="de-DE"/>
              </a:p>
            </p:txBody>
          </p:sp>
        </p:grpSp>
      </p:grpSp>
    </p:spTree>
    <p:extLst>
      <p:ext uri="{BB962C8B-B14F-4D97-AF65-F5344CB8AC3E}">
        <p14:creationId xmlns:p14="http://schemas.microsoft.com/office/powerpoint/2010/main" val="3286620175"/>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descr="0,1020,850419,00"/>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60325" y="0"/>
            <a:ext cx="9083675" cy="6442075"/>
          </a:xfrm>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452719327"/>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5" descr="FettsuchtKinder"/>
          <p:cNvPicPr>
            <a:picLocks noGrp="1" noChangeAspect="1" noChangeArrowheads="1"/>
          </p:cNvPicPr>
          <p:nvPr>
            <p:ph type="clipArt" sz="half" idx="4294967295"/>
          </p:nvPr>
        </p:nvPicPr>
        <p:blipFill>
          <a:blip r:embed="rId3">
            <a:extLst>
              <a:ext uri="{28A0092B-C50C-407E-A947-70E740481C1C}">
                <a14:useLocalDpi xmlns:a14="http://schemas.microsoft.com/office/drawing/2010/main" val="0"/>
              </a:ext>
            </a:extLst>
          </a:blip>
          <a:srcRect/>
          <a:stretch>
            <a:fillRect/>
          </a:stretch>
        </p:blipFill>
        <p:spPr>
          <a:xfrm>
            <a:off x="0" y="1628800"/>
            <a:ext cx="2855913" cy="3657600"/>
          </a:xfrm>
        </p:spPr>
      </p:pic>
      <p:sp>
        <p:nvSpPr>
          <p:cNvPr id="33793" name="Rectangle 2"/>
          <p:cNvSpPr>
            <a:spLocks noGrp="1" noChangeArrowheads="1"/>
          </p:cNvSpPr>
          <p:nvPr>
            <p:ph type="ctrTitle" idx="4294967295"/>
          </p:nvPr>
        </p:nvSpPr>
        <p:spPr>
          <a:xfrm>
            <a:off x="327992" y="764704"/>
            <a:ext cx="7772400" cy="1470025"/>
          </a:xfrm>
        </p:spPr>
        <p:txBody>
          <a:bodyPr/>
          <a:lstStyle/>
          <a:p>
            <a:r>
              <a:rPr lang="de-DE" b="1" dirty="0">
                <a:latin typeface="Arial" charset="0"/>
                <a:ea typeface="ＭＳ Ｐゴシック" charset="0"/>
              </a:rPr>
              <a:t>Adipositas bei Kindern</a:t>
            </a:r>
          </a:p>
        </p:txBody>
      </p:sp>
      <p:sp>
        <p:nvSpPr>
          <p:cNvPr id="33794" name="Rectangle 4"/>
          <p:cNvSpPr>
            <a:spLocks noGrp="1" noChangeArrowheads="1"/>
          </p:cNvSpPr>
          <p:nvPr>
            <p:ph type="subTitle" idx="4294967295"/>
          </p:nvPr>
        </p:nvSpPr>
        <p:spPr>
          <a:xfrm>
            <a:off x="2957318" y="1556792"/>
            <a:ext cx="6188224" cy="1752600"/>
          </a:xfrm>
        </p:spPr>
        <p:txBody>
          <a:bodyPr>
            <a:noAutofit/>
          </a:bodyPr>
          <a:lstStyle/>
          <a:p>
            <a:pPr>
              <a:lnSpc>
                <a:spcPct val="90000"/>
              </a:lnSpc>
            </a:pPr>
            <a:r>
              <a:rPr lang="de-DE" dirty="0">
                <a:latin typeface="Arial" charset="0"/>
                <a:ea typeface="ＭＳ Ｐゴシック" charset="0"/>
              </a:rPr>
              <a:t>Bei Kindern beträgt die Prävalenz des Übergewichts inzwischen 10 % (früher 4 %)</a:t>
            </a:r>
          </a:p>
          <a:p>
            <a:pPr>
              <a:lnSpc>
                <a:spcPct val="90000"/>
              </a:lnSpc>
            </a:pPr>
            <a:r>
              <a:rPr lang="de-DE" dirty="0">
                <a:latin typeface="Arial" charset="0"/>
                <a:ea typeface="ＭＳ Ｐゴシック" charset="0"/>
              </a:rPr>
              <a:t>Die Zeit vor dem Fernseher ist der wichtigste Risikofaktor für die Entstehung des Übergewichts durch Unterdrückung ihrer natürlichen körperlichen Aktivität</a:t>
            </a:r>
          </a:p>
        </p:txBody>
      </p:sp>
    </p:spTree>
    <p:extLst>
      <p:ext uri="{BB962C8B-B14F-4D97-AF65-F5344CB8AC3E}">
        <p14:creationId xmlns:p14="http://schemas.microsoft.com/office/powerpoint/2010/main" val="1330634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ChangeArrowheads="1"/>
          </p:cNvSpPr>
          <p:nvPr/>
        </p:nvSpPr>
        <p:spPr bwMode="auto">
          <a:xfrm>
            <a:off x="4518025" y="1112838"/>
            <a:ext cx="182563" cy="193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nSpc>
                <a:spcPct val="150000"/>
              </a:lnSpc>
              <a:defRPr/>
            </a:pPr>
            <a:endParaRPr lang="de-DE" sz="4800" b="1">
              <a:solidFill>
                <a:schemeClr val="tx2"/>
              </a:solidFill>
              <a:latin typeface="Helvetica" charset="0"/>
            </a:endParaRPr>
          </a:p>
          <a:p>
            <a:pPr>
              <a:defRPr/>
            </a:pPr>
            <a:endParaRPr lang="de-DE" sz="4800" b="1">
              <a:solidFill>
                <a:schemeClr val="tx2"/>
              </a:solidFill>
              <a:latin typeface="Helvetica" charset="0"/>
            </a:endParaRPr>
          </a:p>
        </p:txBody>
      </p:sp>
      <p:sp>
        <p:nvSpPr>
          <p:cNvPr id="35842" name="Rectangle 3"/>
          <p:cNvSpPr>
            <a:spLocks noGrp="1" noChangeArrowheads="1"/>
          </p:cNvSpPr>
          <p:nvPr>
            <p:ph type="ctrTitle" idx="4294967295"/>
          </p:nvPr>
        </p:nvSpPr>
        <p:spPr>
          <a:xfrm>
            <a:off x="0" y="764704"/>
            <a:ext cx="7772400" cy="1470025"/>
          </a:xfrm>
          <a:noFill/>
          <a:extLs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nchor="t"/>
          <a:lstStyle/>
          <a:p>
            <a:pPr>
              <a:lnSpc>
                <a:spcPct val="110000"/>
              </a:lnSpc>
            </a:pPr>
            <a:r>
              <a:rPr lang="de-DE" b="1" dirty="0">
                <a:latin typeface="Arial" charset="0"/>
                <a:ea typeface="ＭＳ Ｐゴシック" charset="0"/>
              </a:rPr>
              <a:t>Typ 2 Diabetes bei Kindern und Jugendlichen</a:t>
            </a:r>
            <a:endParaRPr lang="de-DE" sz="3600" b="1" dirty="0">
              <a:latin typeface="Arial" charset="0"/>
              <a:ea typeface="ＭＳ Ｐゴシック" charset="0"/>
            </a:endParaRPr>
          </a:p>
        </p:txBody>
      </p:sp>
      <p:sp>
        <p:nvSpPr>
          <p:cNvPr id="35843" name="Rectangle 4"/>
          <p:cNvSpPr>
            <a:spLocks noGrp="1" noChangeArrowheads="1"/>
          </p:cNvSpPr>
          <p:nvPr>
            <p:ph type="subTitle" idx="4294967295"/>
          </p:nvPr>
        </p:nvSpPr>
        <p:spPr>
          <a:xfrm>
            <a:off x="251520" y="1988840"/>
            <a:ext cx="4608512" cy="1752600"/>
          </a:xfrm>
          <a:noFill/>
          <a:extLs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noAutofit/>
          </a:bodyPr>
          <a:lstStyle/>
          <a:p>
            <a:pPr marL="285750" indent="-285750">
              <a:lnSpc>
                <a:spcPct val="80000"/>
              </a:lnSpc>
              <a:spcBef>
                <a:spcPct val="40000"/>
              </a:spcBef>
              <a:buClr>
                <a:schemeClr val="tx2"/>
              </a:buClr>
            </a:pPr>
            <a:r>
              <a:rPr lang="de-DE" sz="2400" dirty="0">
                <a:latin typeface="Arial" charset="0"/>
                <a:ea typeface="ＭＳ Ｐゴシック" charset="0"/>
              </a:rPr>
              <a:t>55 Patienten mit T2DM</a:t>
            </a:r>
          </a:p>
          <a:p>
            <a:pPr marL="285750" indent="-285750">
              <a:lnSpc>
                <a:spcPct val="80000"/>
              </a:lnSpc>
              <a:spcBef>
                <a:spcPct val="40000"/>
              </a:spcBef>
              <a:buClr>
                <a:schemeClr val="tx2"/>
              </a:buClr>
            </a:pPr>
            <a:r>
              <a:rPr lang="de-DE" sz="2400" dirty="0">
                <a:latin typeface="Arial" charset="0"/>
                <a:ea typeface="ＭＳ Ｐゴシック" charset="0"/>
              </a:rPr>
              <a:t>Pr</a:t>
            </a:r>
            <a:r>
              <a:rPr lang="de-DE" sz="2400" dirty="0">
                <a:latin typeface="Arial" charset="0"/>
                <a:ea typeface="ヒラギノ角ゴ Pro W3" charset="0"/>
                <a:cs typeface="ヒラギノ角ゴ Pro W3" charset="0"/>
              </a:rPr>
              <a:t>äv</a:t>
            </a:r>
            <a:r>
              <a:rPr lang="de-DE" sz="2400" dirty="0">
                <a:latin typeface="Arial" charset="0"/>
                <a:ea typeface="ＭＳ Ｐゴシック" charset="0"/>
              </a:rPr>
              <a:t>alenz: 2,36 pro 100.000 (Alter 0-20J.)</a:t>
            </a:r>
          </a:p>
          <a:p>
            <a:pPr marL="285750" indent="-285750">
              <a:lnSpc>
                <a:spcPct val="80000"/>
              </a:lnSpc>
              <a:spcBef>
                <a:spcPct val="40000"/>
              </a:spcBef>
              <a:buClr>
                <a:schemeClr val="tx2"/>
              </a:buClr>
            </a:pPr>
            <a:r>
              <a:rPr lang="de-DE" sz="2400" dirty="0">
                <a:latin typeface="Arial" charset="0"/>
                <a:ea typeface="ＭＳ Ｐゴシック" charset="0"/>
              </a:rPr>
              <a:t>Durchschnittsalter 15,8 Jahre</a:t>
            </a:r>
          </a:p>
          <a:p>
            <a:pPr marL="285750" indent="-285750">
              <a:lnSpc>
                <a:spcPct val="80000"/>
              </a:lnSpc>
              <a:spcBef>
                <a:spcPct val="40000"/>
              </a:spcBef>
              <a:buClr>
                <a:schemeClr val="tx2"/>
              </a:buClr>
            </a:pPr>
            <a:r>
              <a:rPr lang="de-DE" sz="2400" dirty="0">
                <a:latin typeface="Arial" charset="0"/>
                <a:ea typeface="ＭＳ Ｐゴシック" charset="0"/>
              </a:rPr>
              <a:t>Schwerpunktbetreuung bei Pädiatern und </a:t>
            </a:r>
            <a:r>
              <a:rPr lang="de-DE" sz="2400" dirty="0" err="1">
                <a:latin typeface="Arial" charset="0"/>
                <a:ea typeface="ＭＳ Ｐゴシック" charset="0"/>
              </a:rPr>
              <a:t>Diabetologen</a:t>
            </a:r>
            <a:r>
              <a:rPr lang="de-DE" sz="2400" dirty="0">
                <a:latin typeface="Arial" charset="0"/>
                <a:ea typeface="ＭＳ Ｐゴシック" charset="0"/>
              </a:rPr>
              <a:t>, kein Allgemeinarzt</a:t>
            </a:r>
          </a:p>
          <a:p>
            <a:pPr marL="285750" indent="-285750">
              <a:lnSpc>
                <a:spcPct val="80000"/>
              </a:lnSpc>
              <a:spcBef>
                <a:spcPct val="40000"/>
              </a:spcBef>
              <a:buClr>
                <a:schemeClr val="tx2"/>
              </a:buClr>
            </a:pPr>
            <a:r>
              <a:rPr lang="de-DE" sz="2400" dirty="0">
                <a:latin typeface="Arial" charset="0"/>
                <a:ea typeface="ＭＳ Ｐゴシック" charset="0"/>
              </a:rPr>
              <a:t>T2DM erheblich seltener als T1DM: ca. 390 F</a:t>
            </a:r>
            <a:r>
              <a:rPr lang="de-DE" sz="2400" dirty="0">
                <a:latin typeface="Arial" charset="0"/>
                <a:ea typeface="ヒラギノ角ゴ Pro W3" charset="0"/>
                <a:cs typeface="ヒラギノ角ゴ Pro W3" charset="0"/>
              </a:rPr>
              <a:t>ä</a:t>
            </a:r>
            <a:r>
              <a:rPr lang="de-DE" sz="2400" dirty="0">
                <a:latin typeface="Arial" charset="0"/>
                <a:ea typeface="ＭＳ Ｐゴシック" charset="0"/>
              </a:rPr>
              <a:t>lle bundesweit bis 20 Jahre</a:t>
            </a:r>
          </a:p>
        </p:txBody>
      </p:sp>
      <p:sp>
        <p:nvSpPr>
          <p:cNvPr id="200709" name="Rectangle 5"/>
          <p:cNvSpPr>
            <a:spLocks noChangeArrowheads="1"/>
          </p:cNvSpPr>
          <p:nvPr/>
        </p:nvSpPr>
        <p:spPr bwMode="auto">
          <a:xfrm>
            <a:off x="5481638" y="6081713"/>
            <a:ext cx="2874962"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p>
        </p:txBody>
      </p:sp>
      <p:sp>
        <p:nvSpPr>
          <p:cNvPr id="200710" name="Rectangle 6"/>
          <p:cNvSpPr>
            <a:spLocks noChangeArrowheads="1"/>
          </p:cNvSpPr>
          <p:nvPr/>
        </p:nvSpPr>
        <p:spPr bwMode="auto">
          <a:xfrm>
            <a:off x="251520" y="6470349"/>
            <a:ext cx="7756922" cy="38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square">
            <a:spAutoFit/>
          </a:bodyPr>
          <a:lstStyle/>
          <a:p>
            <a:pPr>
              <a:defRPr/>
            </a:pPr>
            <a:r>
              <a:rPr lang="de-DE" sz="1800" b="1" dirty="0">
                <a:latin typeface="Helvetica" charset="0"/>
              </a:rPr>
              <a:t>Neu et al., Diabetes </a:t>
            </a:r>
            <a:r>
              <a:rPr lang="de-DE" sz="1800" b="1" dirty="0" err="1">
                <a:latin typeface="Helvetica" charset="0"/>
              </a:rPr>
              <a:t>Stoffw</a:t>
            </a:r>
            <a:r>
              <a:rPr lang="de-DE" sz="1800" b="1" dirty="0">
                <a:latin typeface="Helvetica" charset="0"/>
              </a:rPr>
              <a:t> 2005</a:t>
            </a:r>
          </a:p>
        </p:txBody>
      </p:sp>
      <p:pic>
        <p:nvPicPr>
          <p:cNvPr id="35846" name="Picture 7" descr="fettleibige_ki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538" y="2362200"/>
            <a:ext cx="4187825"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2590104"/>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uebergewicht_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268760"/>
            <a:ext cx="5694362"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3" name="Rectangle 3"/>
          <p:cNvSpPr>
            <a:spLocks noGrp="1" noChangeArrowheads="1"/>
          </p:cNvSpPr>
          <p:nvPr>
            <p:ph type="ctrTitle" idx="4294967295"/>
          </p:nvPr>
        </p:nvSpPr>
        <p:spPr>
          <a:xfrm>
            <a:off x="323528" y="692696"/>
            <a:ext cx="7772400" cy="1470025"/>
          </a:xfrm>
        </p:spPr>
        <p:txBody>
          <a:bodyPr/>
          <a:lstStyle/>
          <a:p>
            <a:pPr>
              <a:defRPr/>
            </a:pPr>
            <a:r>
              <a:rPr lang="de-DE" b="1" dirty="0">
                <a:effectLst>
                  <a:outerShdw blurRad="38100" dist="38100" dir="2700000" algn="tl">
                    <a:srgbClr val="DDDDDD"/>
                  </a:outerShdw>
                </a:effectLst>
              </a:rPr>
              <a:t>Der Adipöse ein Hochrisikopatient</a:t>
            </a:r>
          </a:p>
        </p:txBody>
      </p:sp>
    </p:spTree>
    <p:extLst>
      <p:ext uri="{BB962C8B-B14F-4D97-AF65-F5344CB8AC3E}">
        <p14:creationId xmlns:p14="http://schemas.microsoft.com/office/powerpoint/2010/main" val="1948091527"/>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ildschirmfoto 2019-02-14 um 09.30.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757451"/>
            <a:ext cx="4437170" cy="6100549"/>
          </a:xfrm>
          <a:prstGeom prst="rect">
            <a:avLst/>
          </a:prstGeom>
        </p:spPr>
      </p:pic>
      <p:pic>
        <p:nvPicPr>
          <p:cNvPr id="3" name="Bild 2" descr="Bildschirmfoto 2019-02-14 um 09.30.3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7496" y="764704"/>
            <a:ext cx="4373687" cy="6093296"/>
          </a:xfrm>
          <a:prstGeom prst="rect">
            <a:avLst/>
          </a:prstGeom>
        </p:spPr>
      </p:pic>
    </p:spTree>
    <p:extLst>
      <p:ext uri="{BB962C8B-B14F-4D97-AF65-F5344CB8AC3E}">
        <p14:creationId xmlns:p14="http://schemas.microsoft.com/office/powerpoint/2010/main" val="474521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lstStyle/>
          <a:p>
            <a:pPr eaLnBrk="1" hangingPunct="1"/>
            <a:r>
              <a:rPr lang="de-DE" sz="2800" dirty="0">
                <a:solidFill>
                  <a:srgbClr val="000000"/>
                </a:solidFill>
                <a:ea typeface="Geneva"/>
                <a:cs typeface="Geneva"/>
                <a:sym typeface="Symbol" pitchFamily="18" charset="2"/>
              </a:rPr>
              <a:t>Diabetische Folgeerkrankungen</a:t>
            </a:r>
          </a:p>
        </p:txBody>
      </p:sp>
      <p:sp>
        <p:nvSpPr>
          <p:cNvPr id="40964" name="Text Box 4"/>
          <p:cNvSpPr txBox="1">
            <a:spLocks noChangeArrowheads="1"/>
          </p:cNvSpPr>
          <p:nvPr/>
        </p:nvSpPr>
        <p:spPr bwMode="auto">
          <a:xfrm>
            <a:off x="179512" y="6589270"/>
            <a:ext cx="8964488" cy="35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72000" anchor="b">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eaLnBrk="1" hangingPunct="1">
              <a:lnSpc>
                <a:spcPct val="90000"/>
              </a:lnSpc>
              <a:spcBef>
                <a:spcPct val="50000"/>
              </a:spcBef>
            </a:pPr>
            <a:r>
              <a:rPr lang="de-DE" sz="1000" dirty="0">
                <a:solidFill>
                  <a:srgbClr val="5E5C60"/>
                </a:solidFill>
              </a:rPr>
              <a:t>Giani G et al. Epidemiologie und Verlauf des Diabetes mellitus in Deutschland. </a:t>
            </a:r>
            <a:r>
              <a:rPr lang="de-DE" sz="1000" dirty="0" err="1">
                <a:solidFill>
                  <a:srgbClr val="5E5C60"/>
                </a:solidFill>
              </a:rPr>
              <a:t>Evidenzbasierte</a:t>
            </a:r>
            <a:r>
              <a:rPr lang="de-DE" sz="1000" dirty="0">
                <a:solidFill>
                  <a:srgbClr val="5E5C60"/>
                </a:solidFill>
              </a:rPr>
              <a:t> Leitlinie DDG. 2004. Online veröffentlicht unter www.deutsche-diabetes-gesellschaft.de/redaktion/</a:t>
            </a:r>
            <a:r>
              <a:rPr lang="de-DE" sz="1000" dirty="0" err="1">
                <a:solidFill>
                  <a:srgbClr val="5E5C60"/>
                </a:solidFill>
              </a:rPr>
              <a:t>mitteilungen</a:t>
            </a:r>
            <a:r>
              <a:rPr lang="de-DE" sz="1000" dirty="0">
                <a:solidFill>
                  <a:srgbClr val="5E5C60"/>
                </a:solidFill>
              </a:rPr>
              <a:t>/</a:t>
            </a:r>
            <a:r>
              <a:rPr lang="de-DE" sz="1000" dirty="0" err="1">
                <a:solidFill>
                  <a:srgbClr val="5E5C60"/>
                </a:solidFill>
              </a:rPr>
              <a:t>leitlinien</a:t>
            </a:r>
            <a:r>
              <a:rPr lang="de-DE" sz="1000" dirty="0">
                <a:solidFill>
                  <a:srgbClr val="5E5C60"/>
                </a:solidFill>
              </a:rPr>
              <a:t>/EBL_Epidemiologie_Update_2004.pdf (Stand Januar 2010)</a:t>
            </a:r>
          </a:p>
        </p:txBody>
      </p:sp>
      <p:pic>
        <p:nvPicPr>
          <p:cNvPr id="40965" name="Picture 5" descr="01_nie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8788" y="3582002"/>
            <a:ext cx="868363"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6"/>
          <p:cNvSpPr txBox="1">
            <a:spLocks noChangeArrowheads="1"/>
          </p:cNvSpPr>
          <p:nvPr/>
        </p:nvSpPr>
        <p:spPr bwMode="auto">
          <a:xfrm>
            <a:off x="1557338" y="1435702"/>
            <a:ext cx="302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a:spcBef>
                <a:spcPct val="50000"/>
              </a:spcBef>
            </a:pPr>
            <a:r>
              <a:rPr lang="de-DE" sz="2000" b="1" dirty="0">
                <a:solidFill>
                  <a:srgbClr val="5E5C60"/>
                </a:solidFill>
              </a:rPr>
              <a:t>Mikrovaskuläre Folgen</a:t>
            </a:r>
            <a:endParaRPr lang="de-DE" sz="1800" dirty="0">
              <a:solidFill>
                <a:srgbClr val="5E5C60"/>
              </a:solidFill>
            </a:endParaRPr>
          </a:p>
        </p:txBody>
      </p:sp>
      <p:sp>
        <p:nvSpPr>
          <p:cNvPr id="40967" name="Text Box 7"/>
          <p:cNvSpPr txBox="1">
            <a:spLocks noChangeArrowheads="1"/>
          </p:cNvSpPr>
          <p:nvPr/>
        </p:nvSpPr>
        <p:spPr bwMode="auto">
          <a:xfrm>
            <a:off x="5589588" y="1435702"/>
            <a:ext cx="3144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a:spcBef>
                <a:spcPct val="50000"/>
              </a:spcBef>
            </a:pPr>
            <a:r>
              <a:rPr lang="de-DE" sz="2000" b="1">
                <a:solidFill>
                  <a:srgbClr val="5E5C60"/>
                </a:solidFill>
              </a:rPr>
              <a:t>Makrovaskuläre Folgen</a:t>
            </a:r>
            <a:endParaRPr lang="de-DE" sz="1800">
              <a:solidFill>
                <a:srgbClr val="5E5C60"/>
              </a:solidFill>
            </a:endParaRPr>
          </a:p>
        </p:txBody>
      </p:sp>
      <p:pic>
        <p:nvPicPr>
          <p:cNvPr id="40968" name="Picture 8" descr="04_her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9288" y="3147027"/>
            <a:ext cx="887413"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9" descr="03_gehir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97538" y="2023077"/>
            <a:ext cx="966788"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Text Box 10"/>
          <p:cNvSpPr txBox="1">
            <a:spLocks noChangeArrowheads="1"/>
          </p:cNvSpPr>
          <p:nvPr/>
        </p:nvSpPr>
        <p:spPr bwMode="auto">
          <a:xfrm>
            <a:off x="6638926" y="2159602"/>
            <a:ext cx="2011362"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a:spcBef>
                <a:spcPct val="50000"/>
              </a:spcBef>
            </a:pPr>
            <a:r>
              <a:rPr lang="de-DE" sz="1800" b="1">
                <a:solidFill>
                  <a:srgbClr val="5E5C60"/>
                </a:solidFill>
              </a:rPr>
              <a:t>Gehirn</a:t>
            </a:r>
            <a:br>
              <a:rPr lang="de-DE" sz="1800" b="1">
                <a:solidFill>
                  <a:srgbClr val="5E5C60"/>
                </a:solidFill>
              </a:rPr>
            </a:br>
            <a:r>
              <a:rPr lang="de-DE">
                <a:solidFill>
                  <a:srgbClr val="5E5C60"/>
                </a:solidFill>
              </a:rPr>
              <a:t>Schlaganfall</a:t>
            </a:r>
            <a:endParaRPr lang="de-DE" b="1">
              <a:solidFill>
                <a:srgbClr val="5E5C60"/>
              </a:solidFill>
            </a:endParaRPr>
          </a:p>
          <a:p>
            <a:pPr algn="l">
              <a:spcBef>
                <a:spcPct val="50000"/>
              </a:spcBef>
            </a:pPr>
            <a:endParaRPr lang="de-DE" sz="1800" b="1">
              <a:solidFill>
                <a:srgbClr val="5E5C60"/>
              </a:solidFill>
            </a:endParaRPr>
          </a:p>
          <a:p>
            <a:pPr algn="l">
              <a:spcBef>
                <a:spcPct val="50000"/>
              </a:spcBef>
            </a:pPr>
            <a:r>
              <a:rPr lang="de-DE" sz="1800" b="1">
                <a:solidFill>
                  <a:srgbClr val="5E5C60"/>
                </a:solidFill>
              </a:rPr>
              <a:t>Herz</a:t>
            </a:r>
            <a:br>
              <a:rPr lang="de-DE" sz="1800" b="1">
                <a:solidFill>
                  <a:srgbClr val="5E5C60"/>
                </a:solidFill>
              </a:rPr>
            </a:br>
            <a:r>
              <a:rPr lang="de-DE">
                <a:solidFill>
                  <a:srgbClr val="5E5C60"/>
                </a:solidFill>
              </a:rPr>
              <a:t>Herzinfarkt, Koronare Herzkrankheit (KHK)</a:t>
            </a:r>
          </a:p>
          <a:p>
            <a:pPr algn="l">
              <a:spcBef>
                <a:spcPct val="50000"/>
              </a:spcBef>
            </a:pPr>
            <a:endParaRPr lang="de-DE" sz="1600">
              <a:solidFill>
                <a:srgbClr val="5E5C60"/>
              </a:solidFill>
            </a:endParaRPr>
          </a:p>
          <a:p>
            <a:pPr algn="l">
              <a:spcBef>
                <a:spcPct val="50000"/>
              </a:spcBef>
            </a:pPr>
            <a:r>
              <a:rPr lang="de-DE" sz="1800" b="1">
                <a:solidFill>
                  <a:srgbClr val="5E5C60"/>
                </a:solidFill>
              </a:rPr>
              <a:t>Beine</a:t>
            </a:r>
            <a:br>
              <a:rPr lang="de-DE" sz="1800" b="1">
                <a:solidFill>
                  <a:srgbClr val="5E5C60"/>
                </a:solidFill>
              </a:rPr>
            </a:br>
            <a:r>
              <a:rPr lang="de-DE">
                <a:solidFill>
                  <a:srgbClr val="5E5C60"/>
                </a:solidFill>
              </a:rPr>
              <a:t>pAVK (periphere arterielle Verschluss-krankheit) / Schaufensterkrankheit</a:t>
            </a:r>
          </a:p>
        </p:txBody>
      </p:sp>
      <p:sp>
        <p:nvSpPr>
          <p:cNvPr id="40971" name="Text Box 11"/>
          <p:cNvSpPr txBox="1">
            <a:spLocks noChangeArrowheads="1"/>
          </p:cNvSpPr>
          <p:nvPr/>
        </p:nvSpPr>
        <p:spPr bwMode="auto">
          <a:xfrm>
            <a:off x="1538288" y="2159602"/>
            <a:ext cx="1287463"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a:spcBef>
                <a:spcPct val="50000"/>
              </a:spcBef>
            </a:pPr>
            <a:r>
              <a:rPr lang="de-DE" sz="1800" b="1">
                <a:solidFill>
                  <a:srgbClr val="5E5C60"/>
                </a:solidFill>
              </a:rPr>
              <a:t>Augen </a:t>
            </a:r>
            <a:r>
              <a:rPr lang="de-DE">
                <a:solidFill>
                  <a:srgbClr val="5E5C60"/>
                </a:solidFill>
              </a:rPr>
              <a:t>Diabetische Retinopathie</a:t>
            </a:r>
          </a:p>
          <a:p>
            <a:pPr algn="l">
              <a:spcBef>
                <a:spcPct val="50000"/>
              </a:spcBef>
            </a:pPr>
            <a:endParaRPr lang="de-DE" sz="1800" b="1">
              <a:solidFill>
                <a:srgbClr val="5E5C60"/>
              </a:solidFill>
            </a:endParaRPr>
          </a:p>
          <a:p>
            <a:pPr algn="l">
              <a:spcBef>
                <a:spcPct val="50000"/>
              </a:spcBef>
            </a:pPr>
            <a:r>
              <a:rPr lang="de-DE" sz="1800" b="1">
                <a:solidFill>
                  <a:srgbClr val="5E5C60"/>
                </a:solidFill>
              </a:rPr>
              <a:t>Niere</a:t>
            </a:r>
            <a:br>
              <a:rPr lang="de-DE" sz="1800" b="1">
                <a:solidFill>
                  <a:srgbClr val="5E5C60"/>
                </a:solidFill>
              </a:rPr>
            </a:br>
            <a:r>
              <a:rPr lang="de-DE">
                <a:solidFill>
                  <a:srgbClr val="5E5C60"/>
                </a:solidFill>
              </a:rPr>
              <a:t>Diabetische Nephropathie</a:t>
            </a:r>
          </a:p>
          <a:p>
            <a:pPr algn="l">
              <a:spcBef>
                <a:spcPct val="50000"/>
              </a:spcBef>
            </a:pPr>
            <a:endParaRPr lang="de-DE" sz="1800">
              <a:solidFill>
                <a:srgbClr val="5E5C60"/>
              </a:solidFill>
            </a:endParaRPr>
          </a:p>
          <a:p>
            <a:pPr algn="l"/>
            <a:r>
              <a:rPr lang="de-DE" sz="1800" b="1">
                <a:solidFill>
                  <a:srgbClr val="5E5C60"/>
                </a:solidFill>
              </a:rPr>
              <a:t>Nerven</a:t>
            </a:r>
          </a:p>
          <a:p>
            <a:pPr algn="l"/>
            <a:r>
              <a:rPr lang="de-DE">
                <a:solidFill>
                  <a:srgbClr val="5E5C60"/>
                </a:solidFill>
              </a:rPr>
              <a:t>Diabetische Neuropathie</a:t>
            </a:r>
          </a:p>
        </p:txBody>
      </p:sp>
      <p:pic>
        <p:nvPicPr>
          <p:cNvPr id="40972" name="Picture 12" descr="12_retin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62276" y="2204052"/>
            <a:ext cx="8667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13" descr="13_fuss_kreislau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05513" y="4255102"/>
            <a:ext cx="423863"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4" descr="14_nervenzel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82938" y="4875815"/>
            <a:ext cx="95885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5" descr="15_blutkreislauf_v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5251" y="1780190"/>
            <a:ext cx="1992312"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452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idx="4294967295"/>
          </p:nvPr>
        </p:nvSpPr>
        <p:spPr>
          <a:xfrm>
            <a:off x="472008" y="836712"/>
            <a:ext cx="7772400" cy="1470025"/>
          </a:xfrm>
        </p:spPr>
        <p:txBody>
          <a:bodyPr/>
          <a:lstStyle/>
          <a:p>
            <a:r>
              <a:rPr lang="de-DE" dirty="0"/>
              <a:t>Ausgangssituation</a:t>
            </a:r>
          </a:p>
        </p:txBody>
      </p:sp>
      <p:sp>
        <p:nvSpPr>
          <p:cNvPr id="3" name="Inhaltsplatzhalter 2"/>
          <p:cNvSpPr>
            <a:spLocks noGrp="1"/>
          </p:cNvSpPr>
          <p:nvPr>
            <p:ph type="subTitle" idx="4294967295"/>
          </p:nvPr>
        </p:nvSpPr>
        <p:spPr>
          <a:xfrm>
            <a:off x="472008" y="1628800"/>
            <a:ext cx="7772400" cy="1752600"/>
          </a:xfrm>
        </p:spPr>
        <p:txBody>
          <a:bodyPr>
            <a:noAutofit/>
          </a:bodyPr>
          <a:lstStyle/>
          <a:p>
            <a:r>
              <a:rPr lang="de-DE" b="1" dirty="0" err="1"/>
              <a:t>Epidemieartiger</a:t>
            </a:r>
            <a:r>
              <a:rPr lang="de-DE" b="1" dirty="0"/>
              <a:t> Anstieg Diabeteszahlen:</a:t>
            </a:r>
          </a:p>
          <a:p>
            <a:pPr marL="0" indent="0">
              <a:buNone/>
            </a:pPr>
            <a:r>
              <a:rPr lang="de-DE" dirty="0"/>
              <a:t>    2017 ca. 422 Mill  -&gt;  2040 ca. 640 Mill.</a:t>
            </a:r>
          </a:p>
          <a:p>
            <a:pPr marL="0" indent="0">
              <a:buNone/>
            </a:pPr>
            <a:endParaRPr lang="de-DE" dirty="0"/>
          </a:p>
          <a:p>
            <a:r>
              <a:rPr lang="de-DE" b="1" dirty="0"/>
              <a:t>Komplikationen:</a:t>
            </a:r>
            <a:r>
              <a:rPr lang="de-DE" dirty="0"/>
              <a:t> Herzinfarkt, Schlaganfall, </a:t>
            </a:r>
          </a:p>
          <a:p>
            <a:pPr marL="0" indent="0">
              <a:buNone/>
            </a:pPr>
            <a:r>
              <a:rPr lang="de-DE" dirty="0"/>
              <a:t>    Nierenversagen, Durchblutungsstörungen,        </a:t>
            </a:r>
          </a:p>
          <a:p>
            <a:pPr marL="0" indent="0">
              <a:buNone/>
            </a:pPr>
            <a:r>
              <a:rPr lang="de-DE" dirty="0"/>
              <a:t>    Nervenschäden, Retinopathie/Erblindung	 </a:t>
            </a:r>
          </a:p>
          <a:p>
            <a:pPr marL="0" indent="0">
              <a:buNone/>
            </a:pPr>
            <a:endParaRPr lang="de-DE" dirty="0"/>
          </a:p>
          <a:p>
            <a:r>
              <a:rPr lang="de-DE" b="1" dirty="0"/>
              <a:t>IC Chicago 2017: Diabetesbekämpfung  Schwerpunktthema für LCI weltweit</a:t>
            </a:r>
          </a:p>
          <a:p>
            <a:endParaRPr lang="de-DE" dirty="0"/>
          </a:p>
        </p:txBody>
      </p:sp>
    </p:spTree>
    <p:extLst>
      <p:ext uri="{BB962C8B-B14F-4D97-AF65-F5344CB8AC3E}">
        <p14:creationId xmlns:p14="http://schemas.microsoft.com/office/powerpoint/2010/main" val="3043554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idx="4294967295"/>
          </p:nvPr>
        </p:nvSpPr>
        <p:spPr>
          <a:xfrm>
            <a:off x="0" y="764704"/>
            <a:ext cx="9144000" cy="793750"/>
          </a:xfrm>
          <a:prstGeom prst="rect">
            <a:avLst/>
          </a:prstGeom>
        </p:spPr>
        <p:txBody>
          <a:bodyPr/>
          <a:lstStyle/>
          <a:p>
            <a:pPr algn="ctr" eaLnBrk="1" hangingPunct="1"/>
            <a:r>
              <a:rPr lang="de-DE" sz="2800" dirty="0">
                <a:solidFill>
                  <a:srgbClr val="376092"/>
                </a:solidFill>
                <a:ea typeface="Geneva"/>
                <a:cs typeface="Geneva"/>
              </a:rPr>
              <a:t>Folgeerkrankungen der kleinen Blutgefäße</a:t>
            </a:r>
            <a:br>
              <a:rPr lang="de-DE" sz="2800" dirty="0">
                <a:solidFill>
                  <a:srgbClr val="376092"/>
                </a:solidFill>
                <a:ea typeface="Geneva"/>
                <a:cs typeface="Geneva"/>
              </a:rPr>
            </a:br>
            <a:r>
              <a:rPr lang="de-DE" sz="2800" dirty="0">
                <a:solidFill>
                  <a:srgbClr val="376092"/>
                </a:solidFill>
                <a:ea typeface="Geneva"/>
                <a:cs typeface="Geneva"/>
              </a:rPr>
              <a:t>(</a:t>
            </a:r>
            <a:r>
              <a:rPr lang="de-DE" sz="2800" dirty="0" err="1">
                <a:solidFill>
                  <a:srgbClr val="376092"/>
                </a:solidFill>
                <a:ea typeface="Geneva"/>
                <a:cs typeface="Geneva"/>
              </a:rPr>
              <a:t>Mikroangiopathien</a:t>
            </a:r>
            <a:r>
              <a:rPr lang="de-DE" sz="2800" dirty="0">
                <a:solidFill>
                  <a:srgbClr val="376092"/>
                </a:solidFill>
                <a:ea typeface="Geneva"/>
                <a:cs typeface="Geneva"/>
              </a:rPr>
              <a:t> = mikrovaskuläre Erkrankungen)</a:t>
            </a:r>
          </a:p>
        </p:txBody>
      </p:sp>
      <p:sp>
        <p:nvSpPr>
          <p:cNvPr id="41988" name="Text Box 5"/>
          <p:cNvSpPr txBox="1">
            <a:spLocks noChangeArrowheads="1"/>
          </p:cNvSpPr>
          <p:nvPr/>
        </p:nvSpPr>
        <p:spPr bwMode="auto">
          <a:xfrm>
            <a:off x="4803775" y="2062682"/>
            <a:ext cx="38227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a:spcBef>
                <a:spcPct val="50000"/>
              </a:spcBef>
            </a:pPr>
            <a:r>
              <a:rPr lang="de-DE" sz="2000" b="1">
                <a:solidFill>
                  <a:srgbClr val="5E5C60"/>
                </a:solidFill>
              </a:rPr>
              <a:t>Untersuchngsmethoden</a:t>
            </a:r>
          </a:p>
          <a:p>
            <a:pPr algn="l">
              <a:lnSpc>
                <a:spcPct val="80000"/>
              </a:lnSpc>
              <a:spcBef>
                <a:spcPct val="50000"/>
              </a:spcBef>
              <a:buFontTx/>
              <a:buChar char="-"/>
            </a:pPr>
            <a:r>
              <a:rPr lang="de-DE" sz="1800">
                <a:solidFill>
                  <a:srgbClr val="5E5C60"/>
                </a:solidFill>
              </a:rPr>
              <a:t> Albuminbestimmung im Urin</a:t>
            </a:r>
          </a:p>
          <a:p>
            <a:pPr algn="l">
              <a:lnSpc>
                <a:spcPct val="80000"/>
              </a:lnSpc>
              <a:spcBef>
                <a:spcPct val="50000"/>
              </a:spcBef>
              <a:buFontTx/>
              <a:buChar char="-"/>
            </a:pPr>
            <a:r>
              <a:rPr lang="de-DE" sz="1800">
                <a:solidFill>
                  <a:srgbClr val="5E5C60"/>
                </a:solidFill>
              </a:rPr>
              <a:t> Blutdruckmessung</a:t>
            </a:r>
          </a:p>
          <a:p>
            <a:pPr algn="l">
              <a:lnSpc>
                <a:spcPct val="80000"/>
              </a:lnSpc>
              <a:spcBef>
                <a:spcPct val="50000"/>
              </a:spcBef>
              <a:buFontTx/>
              <a:buChar char="-"/>
            </a:pPr>
            <a:r>
              <a:rPr lang="de-DE" sz="1800">
                <a:solidFill>
                  <a:srgbClr val="5E5C60"/>
                </a:solidFill>
              </a:rPr>
              <a:t> Kreatinbestimmung im Blut</a:t>
            </a:r>
          </a:p>
          <a:p>
            <a:pPr algn="l">
              <a:lnSpc>
                <a:spcPct val="80000"/>
              </a:lnSpc>
              <a:spcBef>
                <a:spcPct val="50000"/>
              </a:spcBef>
              <a:buFontTx/>
              <a:buChar char="-"/>
            </a:pPr>
            <a:r>
              <a:rPr lang="de-DE" sz="1800">
                <a:solidFill>
                  <a:srgbClr val="5E5C60"/>
                </a:solidFill>
              </a:rPr>
              <a:t> Kreatinin-Clearance</a:t>
            </a:r>
          </a:p>
          <a:p>
            <a:pPr algn="l">
              <a:lnSpc>
                <a:spcPct val="80000"/>
              </a:lnSpc>
              <a:spcBef>
                <a:spcPct val="50000"/>
              </a:spcBef>
              <a:buFontTx/>
              <a:buChar char="-"/>
            </a:pPr>
            <a:endParaRPr lang="de-DE" sz="1800">
              <a:solidFill>
                <a:srgbClr val="5E5C60"/>
              </a:solidFill>
            </a:endParaRPr>
          </a:p>
          <a:p>
            <a:pPr algn="l">
              <a:spcBef>
                <a:spcPct val="50000"/>
              </a:spcBef>
              <a:buFontTx/>
              <a:buChar char="-"/>
            </a:pPr>
            <a:r>
              <a:rPr lang="de-DE" sz="1800">
                <a:solidFill>
                  <a:srgbClr val="5E5C60"/>
                </a:solidFill>
              </a:rPr>
              <a:t> Spiegelung des</a:t>
            </a:r>
            <a:br>
              <a:rPr lang="de-DE" sz="1800">
                <a:solidFill>
                  <a:srgbClr val="5E5C60"/>
                </a:solidFill>
              </a:rPr>
            </a:br>
            <a:r>
              <a:rPr lang="de-DE" sz="1800">
                <a:solidFill>
                  <a:srgbClr val="5E5C60"/>
                </a:solidFill>
              </a:rPr>
              <a:t>  Augenhintergrundes</a:t>
            </a:r>
          </a:p>
        </p:txBody>
      </p:sp>
      <p:sp>
        <p:nvSpPr>
          <p:cNvPr id="41989" name="Text Box 6"/>
          <p:cNvSpPr txBox="1">
            <a:spLocks noChangeArrowheads="1"/>
          </p:cNvSpPr>
          <p:nvPr/>
        </p:nvSpPr>
        <p:spPr bwMode="auto">
          <a:xfrm>
            <a:off x="1538288" y="2350020"/>
            <a:ext cx="181451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a:spcBef>
                <a:spcPct val="50000"/>
              </a:spcBef>
            </a:pPr>
            <a:r>
              <a:rPr lang="de-DE" sz="2400" b="1">
                <a:solidFill>
                  <a:srgbClr val="5E5C60"/>
                </a:solidFill>
              </a:rPr>
              <a:t>Niere</a:t>
            </a:r>
            <a:br>
              <a:rPr lang="de-DE" sz="2400" b="1">
                <a:solidFill>
                  <a:srgbClr val="5E5C60"/>
                </a:solidFill>
              </a:rPr>
            </a:br>
            <a:r>
              <a:rPr lang="de-DE" sz="1800">
                <a:solidFill>
                  <a:srgbClr val="5E5C60"/>
                </a:solidFill>
              </a:rPr>
              <a:t>Nephropathie</a:t>
            </a:r>
            <a:endParaRPr lang="de-DE" sz="2400" b="1">
              <a:solidFill>
                <a:srgbClr val="5E5C60"/>
              </a:solidFill>
            </a:endParaRPr>
          </a:p>
          <a:p>
            <a:pPr algn="l">
              <a:spcBef>
                <a:spcPct val="50000"/>
              </a:spcBef>
            </a:pPr>
            <a:endParaRPr lang="de-DE" sz="2400" b="1">
              <a:solidFill>
                <a:srgbClr val="5E5C60"/>
              </a:solidFill>
            </a:endParaRPr>
          </a:p>
          <a:p>
            <a:pPr algn="l">
              <a:spcBef>
                <a:spcPct val="50000"/>
              </a:spcBef>
            </a:pPr>
            <a:endParaRPr lang="de-DE" sz="2400" b="1">
              <a:solidFill>
                <a:srgbClr val="5E5C60"/>
              </a:solidFill>
            </a:endParaRPr>
          </a:p>
          <a:p>
            <a:pPr algn="l">
              <a:spcBef>
                <a:spcPct val="50000"/>
              </a:spcBef>
            </a:pPr>
            <a:r>
              <a:rPr lang="de-DE" sz="2400" b="1">
                <a:solidFill>
                  <a:srgbClr val="5E5C60"/>
                </a:solidFill>
              </a:rPr>
              <a:t>Augen</a:t>
            </a:r>
            <a:br>
              <a:rPr lang="de-DE" sz="2400" b="1">
                <a:solidFill>
                  <a:srgbClr val="5E5C60"/>
                </a:solidFill>
              </a:rPr>
            </a:br>
            <a:r>
              <a:rPr lang="de-DE" sz="1800">
                <a:solidFill>
                  <a:srgbClr val="5E5C60"/>
                </a:solidFill>
              </a:rPr>
              <a:t>Retinopathie</a:t>
            </a:r>
          </a:p>
        </p:txBody>
      </p:sp>
      <p:pic>
        <p:nvPicPr>
          <p:cNvPr id="41990" name="Picture 7" descr="01_nie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7525" y="1994420"/>
            <a:ext cx="135255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8" descr="07_netzhaut_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2463" y="3986732"/>
            <a:ext cx="1217612"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 Box 11"/>
          <p:cNvSpPr txBox="1">
            <a:spLocks noChangeArrowheads="1"/>
          </p:cNvSpPr>
          <p:nvPr/>
        </p:nvSpPr>
        <p:spPr bwMode="auto">
          <a:xfrm>
            <a:off x="1643063" y="6525344"/>
            <a:ext cx="5978525" cy="38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72000" anchor="b">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eaLnBrk="1" hangingPunct="1"/>
            <a:r>
              <a:rPr lang="de-DE" sz="1000" dirty="0">
                <a:solidFill>
                  <a:srgbClr val="5E5C60"/>
                </a:solidFill>
              </a:rPr>
              <a:t>Häring HU, </a:t>
            </a:r>
            <a:r>
              <a:rPr lang="de-DE" sz="1000" dirty="0" err="1">
                <a:solidFill>
                  <a:srgbClr val="5E5C60"/>
                </a:solidFill>
              </a:rPr>
              <a:t>Matthaei</a:t>
            </a:r>
            <a:r>
              <a:rPr lang="de-DE" sz="1000" dirty="0">
                <a:solidFill>
                  <a:srgbClr val="5E5C60"/>
                </a:solidFill>
              </a:rPr>
              <a:t> S. Behandlung des Diabetes mellitus Typ 2. </a:t>
            </a:r>
            <a:r>
              <a:rPr lang="de-DE" sz="1000" dirty="0" err="1">
                <a:solidFill>
                  <a:srgbClr val="5E5C60"/>
                </a:solidFill>
              </a:rPr>
              <a:t>Diabetologie</a:t>
            </a:r>
            <a:r>
              <a:rPr lang="de-DE" sz="1000" dirty="0">
                <a:solidFill>
                  <a:srgbClr val="5E5C60"/>
                </a:solidFill>
              </a:rPr>
              <a:t> und Stoffwechsel 2006; 1 </a:t>
            </a:r>
            <a:r>
              <a:rPr lang="de-DE" sz="1000" dirty="0" err="1">
                <a:solidFill>
                  <a:srgbClr val="5E5C60"/>
                </a:solidFill>
              </a:rPr>
              <a:t>Suppl</a:t>
            </a:r>
            <a:r>
              <a:rPr lang="de-DE" sz="1000" dirty="0">
                <a:solidFill>
                  <a:srgbClr val="5E5C60"/>
                </a:solidFill>
              </a:rPr>
              <a:t> 2:S205-S210.</a:t>
            </a:r>
          </a:p>
        </p:txBody>
      </p:sp>
    </p:spTree>
    <p:extLst>
      <p:ext uri="{BB962C8B-B14F-4D97-AF65-F5344CB8AC3E}">
        <p14:creationId xmlns:p14="http://schemas.microsoft.com/office/powerpoint/2010/main" val="884866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idx="4294967295"/>
          </p:nvPr>
        </p:nvSpPr>
        <p:spPr>
          <a:xfrm>
            <a:off x="1115616" y="764704"/>
            <a:ext cx="7186612" cy="793750"/>
          </a:xfrm>
          <a:prstGeom prst="rect">
            <a:avLst/>
          </a:prstGeom>
        </p:spPr>
        <p:txBody>
          <a:bodyPr/>
          <a:lstStyle/>
          <a:p>
            <a:pPr algn="ctr" eaLnBrk="1" hangingPunct="1"/>
            <a:r>
              <a:rPr lang="de-DE" sz="2800" dirty="0">
                <a:solidFill>
                  <a:srgbClr val="376092"/>
                </a:solidFill>
                <a:ea typeface="Geneva"/>
                <a:cs typeface="Geneva"/>
              </a:rPr>
              <a:t>Folgeerkrankungen der Nerven (</a:t>
            </a:r>
            <a:r>
              <a:rPr lang="de-DE" sz="2800" dirty="0" err="1">
                <a:solidFill>
                  <a:srgbClr val="376092"/>
                </a:solidFill>
                <a:ea typeface="Geneva"/>
                <a:cs typeface="Geneva"/>
              </a:rPr>
              <a:t>Polyneuropathien</a:t>
            </a:r>
            <a:r>
              <a:rPr lang="de-DE" sz="2800" dirty="0">
                <a:solidFill>
                  <a:srgbClr val="376092"/>
                </a:solidFill>
                <a:ea typeface="Geneva"/>
                <a:cs typeface="Geneva"/>
              </a:rPr>
              <a:t>)</a:t>
            </a:r>
          </a:p>
        </p:txBody>
      </p:sp>
      <p:sp>
        <p:nvSpPr>
          <p:cNvPr id="43012" name="Text Box 5"/>
          <p:cNvSpPr txBox="1">
            <a:spLocks noChangeArrowheads="1"/>
          </p:cNvSpPr>
          <p:nvPr/>
        </p:nvSpPr>
        <p:spPr bwMode="auto">
          <a:xfrm>
            <a:off x="5256213" y="1819275"/>
            <a:ext cx="344805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a:spcBef>
                <a:spcPct val="50000"/>
              </a:spcBef>
            </a:pPr>
            <a:r>
              <a:rPr lang="de-DE" sz="2000" b="1" dirty="0">
                <a:solidFill>
                  <a:srgbClr val="5E5C60"/>
                </a:solidFill>
              </a:rPr>
              <a:t>Untersuchungsmethoden</a:t>
            </a:r>
          </a:p>
          <a:p>
            <a:pPr algn="l">
              <a:lnSpc>
                <a:spcPct val="80000"/>
              </a:lnSpc>
              <a:spcBef>
                <a:spcPct val="50000"/>
              </a:spcBef>
              <a:buFontTx/>
              <a:buChar char="-"/>
            </a:pPr>
            <a:r>
              <a:rPr lang="de-DE" sz="1800" dirty="0">
                <a:solidFill>
                  <a:srgbClr val="5E5C60"/>
                </a:solidFill>
              </a:rPr>
              <a:t> Fußinspektion</a:t>
            </a:r>
          </a:p>
          <a:p>
            <a:pPr algn="l">
              <a:lnSpc>
                <a:spcPct val="80000"/>
              </a:lnSpc>
              <a:spcBef>
                <a:spcPct val="50000"/>
              </a:spcBef>
              <a:buFontTx/>
              <a:buChar char="-"/>
            </a:pPr>
            <a:r>
              <a:rPr lang="de-DE" sz="1800" dirty="0">
                <a:solidFill>
                  <a:srgbClr val="5E5C60"/>
                </a:solidFill>
              </a:rPr>
              <a:t> Stimmgabel, Monofilament </a:t>
            </a:r>
            <a:br>
              <a:rPr lang="de-DE" sz="1800" dirty="0">
                <a:solidFill>
                  <a:srgbClr val="5E5C60"/>
                </a:solidFill>
              </a:rPr>
            </a:br>
            <a:r>
              <a:rPr lang="de-DE" sz="1800" dirty="0">
                <a:solidFill>
                  <a:srgbClr val="5E5C60"/>
                </a:solidFill>
              </a:rPr>
              <a:t>  (</a:t>
            </a:r>
            <a:r>
              <a:rPr lang="de-DE" sz="1800" dirty="0" err="1">
                <a:solidFill>
                  <a:srgbClr val="5E5C60"/>
                </a:solidFill>
              </a:rPr>
              <a:t>Tip</a:t>
            </a:r>
            <a:r>
              <a:rPr lang="de-DE" sz="1800" dirty="0">
                <a:solidFill>
                  <a:srgbClr val="5E5C60"/>
                </a:solidFill>
              </a:rPr>
              <a:t> </a:t>
            </a:r>
            <a:r>
              <a:rPr lang="de-DE" sz="1800" dirty="0" err="1">
                <a:solidFill>
                  <a:srgbClr val="5E5C60"/>
                </a:solidFill>
              </a:rPr>
              <a:t>Therm</a:t>
            </a:r>
            <a:r>
              <a:rPr lang="de-DE" sz="1800" dirty="0">
                <a:solidFill>
                  <a:srgbClr val="5E5C60"/>
                </a:solidFill>
              </a:rPr>
              <a:t>)</a:t>
            </a:r>
          </a:p>
          <a:p>
            <a:pPr algn="l">
              <a:lnSpc>
                <a:spcPct val="80000"/>
              </a:lnSpc>
              <a:spcBef>
                <a:spcPct val="50000"/>
              </a:spcBef>
              <a:buFontTx/>
              <a:buChar char="-"/>
            </a:pPr>
            <a:r>
              <a:rPr lang="de-DE" sz="1800" dirty="0">
                <a:solidFill>
                  <a:srgbClr val="5E5C60"/>
                </a:solidFill>
              </a:rPr>
              <a:t> Reflexprüfung</a:t>
            </a:r>
          </a:p>
          <a:p>
            <a:pPr algn="l">
              <a:spcBef>
                <a:spcPct val="50000"/>
              </a:spcBef>
              <a:buFontTx/>
              <a:buChar char="-"/>
            </a:pPr>
            <a:endParaRPr lang="de-DE" sz="1800" dirty="0">
              <a:solidFill>
                <a:srgbClr val="5E5C60"/>
              </a:solidFill>
            </a:endParaRPr>
          </a:p>
          <a:p>
            <a:pPr algn="l">
              <a:spcBef>
                <a:spcPct val="50000"/>
              </a:spcBef>
              <a:buFontTx/>
              <a:buChar char="-"/>
            </a:pPr>
            <a:r>
              <a:rPr lang="de-DE" sz="1800" dirty="0">
                <a:solidFill>
                  <a:srgbClr val="5E5C60"/>
                </a:solidFill>
              </a:rPr>
              <a:t> urologische Untersuchungen</a:t>
            </a:r>
          </a:p>
          <a:p>
            <a:pPr algn="l">
              <a:spcBef>
                <a:spcPct val="50000"/>
              </a:spcBef>
              <a:buFontTx/>
              <a:buChar char="-"/>
            </a:pPr>
            <a:r>
              <a:rPr lang="de-DE" sz="1800" dirty="0">
                <a:solidFill>
                  <a:srgbClr val="5E5C60"/>
                </a:solidFill>
              </a:rPr>
              <a:t> spezielle </a:t>
            </a:r>
            <a:br>
              <a:rPr lang="de-DE" sz="1800" dirty="0">
                <a:solidFill>
                  <a:srgbClr val="5E5C60"/>
                </a:solidFill>
              </a:rPr>
            </a:br>
            <a:r>
              <a:rPr lang="de-DE" sz="1800" dirty="0">
                <a:solidFill>
                  <a:srgbClr val="5E5C60"/>
                </a:solidFill>
              </a:rPr>
              <a:t>  Funktionsuntersuchungen</a:t>
            </a:r>
          </a:p>
          <a:p>
            <a:pPr algn="l">
              <a:spcBef>
                <a:spcPct val="50000"/>
              </a:spcBef>
              <a:buFontTx/>
              <a:buChar char="-"/>
            </a:pPr>
            <a:r>
              <a:rPr lang="de-DE" sz="1800" dirty="0">
                <a:solidFill>
                  <a:srgbClr val="5E5C60"/>
                </a:solidFill>
              </a:rPr>
              <a:t> Neuropathie-EKG</a:t>
            </a:r>
          </a:p>
        </p:txBody>
      </p:sp>
      <p:sp>
        <p:nvSpPr>
          <p:cNvPr id="43013" name="Text Box 6"/>
          <p:cNvSpPr txBox="1">
            <a:spLocks noChangeArrowheads="1"/>
          </p:cNvSpPr>
          <p:nvPr/>
        </p:nvSpPr>
        <p:spPr bwMode="auto">
          <a:xfrm>
            <a:off x="1538288" y="1819275"/>
            <a:ext cx="3971925"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a:spcBef>
                <a:spcPct val="50000"/>
              </a:spcBef>
            </a:pPr>
            <a:r>
              <a:rPr lang="de-DE" sz="2000" b="1" dirty="0">
                <a:solidFill>
                  <a:srgbClr val="5E5C60"/>
                </a:solidFill>
              </a:rPr>
              <a:t>Periphere </a:t>
            </a:r>
            <a:r>
              <a:rPr lang="de-DE" sz="2000" b="1" dirty="0" err="1">
                <a:solidFill>
                  <a:srgbClr val="5E5C60"/>
                </a:solidFill>
              </a:rPr>
              <a:t>Polyneuropathie</a:t>
            </a:r>
            <a:endParaRPr lang="de-DE" sz="2000" b="1" dirty="0">
              <a:solidFill>
                <a:srgbClr val="5E5C60"/>
              </a:solidFill>
            </a:endParaRPr>
          </a:p>
          <a:p>
            <a:pPr algn="l">
              <a:spcBef>
                <a:spcPct val="50000"/>
              </a:spcBef>
            </a:pPr>
            <a:r>
              <a:rPr lang="de-DE" sz="1800" dirty="0">
                <a:solidFill>
                  <a:srgbClr val="5E5C60"/>
                </a:solidFill>
              </a:rPr>
              <a:t>Füße</a:t>
            </a:r>
          </a:p>
          <a:p>
            <a:pPr algn="l">
              <a:spcBef>
                <a:spcPct val="50000"/>
              </a:spcBef>
            </a:pPr>
            <a:endParaRPr lang="de-DE" sz="1800" b="1" dirty="0">
              <a:solidFill>
                <a:srgbClr val="5E5C60"/>
              </a:solidFill>
            </a:endParaRPr>
          </a:p>
          <a:p>
            <a:pPr algn="l">
              <a:spcBef>
                <a:spcPct val="50000"/>
              </a:spcBef>
            </a:pPr>
            <a:endParaRPr lang="de-DE" sz="1800" b="1" dirty="0">
              <a:solidFill>
                <a:srgbClr val="5E5C60"/>
              </a:solidFill>
            </a:endParaRPr>
          </a:p>
          <a:p>
            <a:pPr algn="l">
              <a:spcBef>
                <a:spcPct val="50000"/>
              </a:spcBef>
            </a:pPr>
            <a:r>
              <a:rPr lang="de-DE" sz="2000" b="1" dirty="0">
                <a:solidFill>
                  <a:srgbClr val="5E5C60"/>
                </a:solidFill>
              </a:rPr>
              <a:t>Autonome Neuropathie</a:t>
            </a:r>
          </a:p>
          <a:p>
            <a:pPr algn="l">
              <a:spcBef>
                <a:spcPct val="50000"/>
              </a:spcBef>
            </a:pPr>
            <a:endParaRPr lang="de-DE" sz="2000" b="1" dirty="0">
              <a:solidFill>
                <a:srgbClr val="5E5C60"/>
              </a:solidFill>
            </a:endParaRPr>
          </a:p>
          <a:p>
            <a:pPr algn="l">
              <a:lnSpc>
                <a:spcPct val="85000"/>
              </a:lnSpc>
              <a:spcBef>
                <a:spcPct val="50000"/>
              </a:spcBef>
            </a:pPr>
            <a:r>
              <a:rPr lang="de-DE" sz="1800" dirty="0">
                <a:solidFill>
                  <a:srgbClr val="5E5C60"/>
                </a:solidFill>
              </a:rPr>
              <a:t>Sexualorgane</a:t>
            </a:r>
          </a:p>
          <a:p>
            <a:pPr algn="l">
              <a:lnSpc>
                <a:spcPct val="85000"/>
              </a:lnSpc>
              <a:spcBef>
                <a:spcPct val="50000"/>
              </a:spcBef>
            </a:pPr>
            <a:r>
              <a:rPr lang="de-DE" sz="1800" dirty="0">
                <a:solidFill>
                  <a:srgbClr val="5E5C60"/>
                </a:solidFill>
              </a:rPr>
              <a:t>Magen/Darm</a:t>
            </a:r>
          </a:p>
          <a:p>
            <a:pPr algn="l">
              <a:lnSpc>
                <a:spcPct val="85000"/>
              </a:lnSpc>
              <a:spcBef>
                <a:spcPct val="50000"/>
              </a:spcBef>
            </a:pPr>
            <a:r>
              <a:rPr lang="de-DE" sz="1800" dirty="0">
                <a:solidFill>
                  <a:srgbClr val="5E5C60"/>
                </a:solidFill>
              </a:rPr>
              <a:t>Herz</a:t>
            </a:r>
          </a:p>
        </p:txBody>
      </p:sp>
      <p:pic>
        <p:nvPicPr>
          <p:cNvPr id="43014" name="Picture 7" descr="06_fues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1" y="2308225"/>
            <a:ext cx="11620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8" descr="02_dar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6913" y="3960813"/>
            <a:ext cx="11049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9" descr="04_her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1151" y="4549775"/>
            <a:ext cx="9556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Text Box 10"/>
          <p:cNvSpPr txBox="1">
            <a:spLocks noChangeArrowheads="1"/>
          </p:cNvSpPr>
          <p:nvPr/>
        </p:nvSpPr>
        <p:spPr bwMode="auto">
          <a:xfrm>
            <a:off x="1643063" y="6481763"/>
            <a:ext cx="5978525" cy="38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72000" anchor="b">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eaLnBrk="1" hangingPunct="1"/>
            <a:r>
              <a:rPr lang="de-DE" sz="1000" dirty="0">
                <a:solidFill>
                  <a:srgbClr val="5E5C60"/>
                </a:solidFill>
              </a:rPr>
              <a:t>Häring HU, </a:t>
            </a:r>
            <a:r>
              <a:rPr lang="de-DE" sz="1000" dirty="0" err="1">
                <a:solidFill>
                  <a:srgbClr val="5E5C60"/>
                </a:solidFill>
              </a:rPr>
              <a:t>Matthaei</a:t>
            </a:r>
            <a:r>
              <a:rPr lang="de-DE" sz="1000" dirty="0">
                <a:solidFill>
                  <a:srgbClr val="5E5C60"/>
                </a:solidFill>
              </a:rPr>
              <a:t> S. Behandlung des Diabetes mellitus Typ 2. </a:t>
            </a:r>
            <a:r>
              <a:rPr lang="de-DE" sz="1000" dirty="0" err="1">
                <a:solidFill>
                  <a:srgbClr val="5E5C60"/>
                </a:solidFill>
              </a:rPr>
              <a:t>Diabetologie</a:t>
            </a:r>
            <a:r>
              <a:rPr lang="de-DE" sz="1000" dirty="0">
                <a:solidFill>
                  <a:srgbClr val="5E5C60"/>
                </a:solidFill>
              </a:rPr>
              <a:t> und Stoffwechsel 2006; 1 </a:t>
            </a:r>
            <a:r>
              <a:rPr lang="de-DE" sz="1000" dirty="0" err="1">
                <a:solidFill>
                  <a:srgbClr val="5E5C60"/>
                </a:solidFill>
              </a:rPr>
              <a:t>Suppl</a:t>
            </a:r>
            <a:r>
              <a:rPr lang="de-DE" sz="1000" dirty="0">
                <a:solidFill>
                  <a:srgbClr val="5E5C60"/>
                </a:solidFill>
              </a:rPr>
              <a:t> 2:S205-S210.</a:t>
            </a:r>
          </a:p>
        </p:txBody>
      </p:sp>
    </p:spTree>
    <p:extLst>
      <p:ext uri="{BB962C8B-B14F-4D97-AF65-F5344CB8AC3E}">
        <p14:creationId xmlns:p14="http://schemas.microsoft.com/office/powerpoint/2010/main" val="3117031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4"/>
          <p:cNvSpPr>
            <a:spLocks noGrp="1" noChangeArrowheads="1"/>
          </p:cNvSpPr>
          <p:nvPr>
            <p:ph type="ctrTitle" idx="4294967295"/>
          </p:nvPr>
        </p:nvSpPr>
        <p:spPr>
          <a:xfrm>
            <a:off x="400000" y="1100336"/>
            <a:ext cx="7772400" cy="1470025"/>
          </a:xfrm>
          <a:noFill/>
        </p:spPr>
        <p:txBody>
          <a:bodyPr>
            <a:spAutoFit/>
          </a:bodyPr>
          <a:lstStyle/>
          <a:p>
            <a:pPr eaLnBrk="1" hangingPunct="1"/>
            <a:r>
              <a:rPr lang="de-DE" b="1" dirty="0">
                <a:solidFill>
                  <a:schemeClr val="tx1"/>
                </a:solidFill>
                <a:latin typeface="Arial" charset="0"/>
                <a:ea typeface="ＭＳ Ｐゴシック" charset="0"/>
                <a:cs typeface="ＭＳ Ｐゴシック" charset="0"/>
              </a:rPr>
              <a:t>Warum ist Diabetes gefährlich?</a:t>
            </a:r>
          </a:p>
        </p:txBody>
      </p:sp>
      <p:sp>
        <p:nvSpPr>
          <p:cNvPr id="74753" name="Inhaltsplatzhalter 2"/>
          <p:cNvSpPr>
            <a:spLocks noGrp="1"/>
          </p:cNvSpPr>
          <p:nvPr>
            <p:ph type="subTitle" idx="4294967295"/>
          </p:nvPr>
        </p:nvSpPr>
        <p:spPr>
          <a:xfrm>
            <a:off x="395536" y="1820416"/>
            <a:ext cx="8568952" cy="1752600"/>
          </a:xfrm>
        </p:spPr>
        <p:txBody>
          <a:bodyPr>
            <a:noAutofit/>
          </a:bodyPr>
          <a:lstStyle/>
          <a:p>
            <a:pPr>
              <a:defRPr/>
            </a:pPr>
            <a:r>
              <a:rPr lang="de-DE" sz="2400" dirty="0">
                <a:latin typeface="Arial" charset="0"/>
                <a:ea typeface="ＭＳ Ｐゴシック" charset="0"/>
              </a:rPr>
              <a:t>...weil er, wenn unerkannt, viel Schaden anrichtet!</a:t>
            </a:r>
          </a:p>
          <a:p>
            <a:pPr>
              <a:defRPr/>
            </a:pPr>
            <a:r>
              <a:rPr lang="de-DE" sz="2400" dirty="0">
                <a:latin typeface="Arial" charset="0"/>
                <a:ea typeface="ＭＳ Ｐゴシック" charset="0"/>
              </a:rPr>
              <a:t>...weil er zu Beginn eine „lautlose“ Phase hat</a:t>
            </a:r>
          </a:p>
          <a:p>
            <a:pPr>
              <a:defRPr/>
            </a:pPr>
            <a:r>
              <a:rPr lang="de-DE" sz="2400" dirty="0">
                <a:latin typeface="Arial" charset="0"/>
                <a:ea typeface="ＭＳ Ｐゴシック" charset="0"/>
              </a:rPr>
              <a:t>...weil eine </a:t>
            </a:r>
            <a:r>
              <a:rPr lang="de-DE" sz="2400" dirty="0" err="1">
                <a:latin typeface="Arial" charset="0"/>
                <a:ea typeface="ＭＳ Ｐゴシック" charset="0"/>
              </a:rPr>
              <a:t>glukozentrische</a:t>
            </a:r>
            <a:r>
              <a:rPr lang="de-DE" sz="2400" dirty="0">
                <a:latin typeface="Arial" charset="0"/>
                <a:ea typeface="ＭＳ Ｐゴシック" charset="0"/>
              </a:rPr>
              <a:t> Therapie auf die KHK keinen Erfolg bringt</a:t>
            </a:r>
          </a:p>
          <a:p>
            <a:pPr>
              <a:defRPr/>
            </a:pPr>
            <a:r>
              <a:rPr lang="de-DE" sz="2400" dirty="0">
                <a:latin typeface="Arial" charset="0"/>
                <a:ea typeface="ＭＳ Ｐゴシック" charset="0"/>
              </a:rPr>
              <a:t>...weil auch andere – vielgepriesene – Therapieformen ineffizient sind</a:t>
            </a:r>
          </a:p>
        </p:txBody>
      </p:sp>
    </p:spTree>
    <p:extLst>
      <p:ext uri="{BB962C8B-B14F-4D97-AF65-F5344CB8AC3E}">
        <p14:creationId xmlns:p14="http://schemas.microsoft.com/office/powerpoint/2010/main" val="1750817846"/>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Bildschirmfoto 2019-02-13 um 21.31.19.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836712"/>
            <a:ext cx="3854474" cy="1296144"/>
          </a:xfrm>
          <a:prstGeom prst="rect">
            <a:avLst/>
          </a:prstGeom>
        </p:spPr>
      </p:pic>
      <p:sp>
        <p:nvSpPr>
          <p:cNvPr id="5" name="Textfeld 4"/>
          <p:cNvSpPr txBox="1"/>
          <p:nvPr/>
        </p:nvSpPr>
        <p:spPr>
          <a:xfrm>
            <a:off x="261457" y="1960205"/>
            <a:ext cx="8882543" cy="5398400"/>
          </a:xfrm>
          <a:prstGeom prst="rect">
            <a:avLst/>
          </a:prstGeom>
          <a:noFill/>
        </p:spPr>
        <p:txBody>
          <a:bodyPr wrap="square" rtlCol="0">
            <a:spAutoFit/>
          </a:bodyPr>
          <a:lstStyle/>
          <a:p>
            <a:pPr marL="514350" indent="-514350" algn="l">
              <a:lnSpc>
                <a:spcPct val="120000"/>
              </a:lnSpc>
              <a:buFont typeface="+mj-ea"/>
              <a:buAutoNum type="circleNumDbPlain"/>
            </a:pPr>
            <a:r>
              <a:rPr lang="de-DE" sz="2400" dirty="0"/>
              <a:t>Lebensmittelvielfalt </a:t>
            </a:r>
            <a:r>
              <a:rPr lang="de-DE" sz="2400" dirty="0" err="1"/>
              <a:t>geniessen</a:t>
            </a:r>
            <a:endParaRPr lang="de-DE" sz="2400" dirty="0"/>
          </a:p>
          <a:p>
            <a:pPr marL="514350" indent="-514350" algn="l">
              <a:lnSpc>
                <a:spcPct val="120000"/>
              </a:lnSpc>
              <a:buFont typeface="+mj-ea"/>
              <a:buAutoNum type="circleNumDbPlain"/>
            </a:pPr>
            <a:r>
              <a:rPr lang="de-DE" sz="2400" dirty="0"/>
              <a:t>Gemüse und Obst: nimm 5 am Tag</a:t>
            </a:r>
          </a:p>
          <a:p>
            <a:pPr marL="514350" indent="-514350" algn="l">
              <a:lnSpc>
                <a:spcPct val="120000"/>
              </a:lnSpc>
              <a:buFont typeface="+mj-ea"/>
              <a:buAutoNum type="circleNumDbPlain"/>
            </a:pPr>
            <a:r>
              <a:rPr lang="de-DE" sz="2400" dirty="0"/>
              <a:t>Vollkorn wählen</a:t>
            </a:r>
          </a:p>
          <a:p>
            <a:pPr marL="514350" indent="-514350" algn="l">
              <a:lnSpc>
                <a:spcPct val="120000"/>
              </a:lnSpc>
              <a:buFont typeface="+mj-ea"/>
              <a:buAutoNum type="circleNumDbPlain"/>
            </a:pPr>
            <a:r>
              <a:rPr lang="de-DE" sz="2400" dirty="0"/>
              <a:t>Mit tierischen Lebensmitteln die Auswahl ergänzen</a:t>
            </a:r>
          </a:p>
          <a:p>
            <a:pPr marL="514350" indent="-514350" algn="l">
              <a:lnSpc>
                <a:spcPct val="120000"/>
              </a:lnSpc>
              <a:buFont typeface="+mj-ea"/>
              <a:buAutoNum type="circleNumDbPlain"/>
            </a:pPr>
            <a:r>
              <a:rPr lang="de-DE" sz="2400" dirty="0"/>
              <a:t>Gesundheitsfördernde Fette nutzen</a:t>
            </a:r>
          </a:p>
          <a:p>
            <a:pPr marL="514350" indent="-514350" algn="l">
              <a:lnSpc>
                <a:spcPct val="120000"/>
              </a:lnSpc>
              <a:buFont typeface="+mj-ea"/>
              <a:buAutoNum type="circleNumDbPlain"/>
            </a:pPr>
            <a:r>
              <a:rPr lang="de-DE" sz="2400" dirty="0"/>
              <a:t>Zucker und Salz einsparen</a:t>
            </a:r>
          </a:p>
          <a:p>
            <a:pPr marL="514350" indent="-514350" algn="l">
              <a:lnSpc>
                <a:spcPct val="120000"/>
              </a:lnSpc>
              <a:buFont typeface="+mj-ea"/>
              <a:buAutoNum type="circleNumDbPlain"/>
            </a:pPr>
            <a:r>
              <a:rPr lang="de-DE" sz="2400" dirty="0"/>
              <a:t>Am besten Wasser trinken</a:t>
            </a:r>
          </a:p>
          <a:p>
            <a:pPr marL="514350" indent="-514350" algn="l">
              <a:lnSpc>
                <a:spcPct val="120000"/>
              </a:lnSpc>
              <a:buFont typeface="+mj-ea"/>
              <a:buAutoNum type="circleNumDbPlain"/>
            </a:pPr>
            <a:r>
              <a:rPr lang="de-DE" sz="2400" dirty="0"/>
              <a:t>Schonend zubereiten</a:t>
            </a:r>
          </a:p>
          <a:p>
            <a:pPr marL="514350" indent="-514350" algn="l">
              <a:lnSpc>
                <a:spcPct val="120000"/>
              </a:lnSpc>
              <a:buFont typeface="+mj-ea"/>
              <a:buAutoNum type="circleNumDbPlain"/>
            </a:pPr>
            <a:r>
              <a:rPr lang="de-DE" sz="2400" dirty="0"/>
              <a:t>Achtsam essen und genießen</a:t>
            </a:r>
          </a:p>
          <a:p>
            <a:pPr marL="514350" indent="-514350" algn="l">
              <a:lnSpc>
                <a:spcPct val="120000"/>
              </a:lnSpc>
              <a:buFont typeface="+mj-ea"/>
              <a:buAutoNum type="circleNumDbPlain"/>
            </a:pPr>
            <a:r>
              <a:rPr lang="de-DE" sz="2400" dirty="0"/>
              <a:t>Auf Gewicht achten und in Bewegung bleiben</a:t>
            </a:r>
          </a:p>
          <a:p>
            <a:pPr marL="514350" indent="-514350" algn="l">
              <a:lnSpc>
                <a:spcPct val="120000"/>
              </a:lnSpc>
              <a:buFont typeface="+mj-ea"/>
              <a:buAutoNum type="circleNumDbPlain"/>
            </a:pPr>
            <a:endParaRPr lang="de-DE" sz="2400" dirty="0"/>
          </a:p>
          <a:p>
            <a:pPr marL="514350" indent="-514350" algn="l">
              <a:lnSpc>
                <a:spcPct val="120000"/>
              </a:lnSpc>
              <a:buFont typeface="+mj-ea"/>
              <a:buAutoNum type="circleNumDbPlain"/>
            </a:pPr>
            <a:endParaRPr lang="de-DE" sz="2400" dirty="0"/>
          </a:p>
        </p:txBody>
      </p:sp>
      <p:sp>
        <p:nvSpPr>
          <p:cNvPr id="6" name="Textfeld 5"/>
          <p:cNvSpPr txBox="1"/>
          <p:nvPr/>
        </p:nvSpPr>
        <p:spPr>
          <a:xfrm>
            <a:off x="1547664" y="836712"/>
            <a:ext cx="6480720" cy="523220"/>
          </a:xfrm>
          <a:prstGeom prst="rect">
            <a:avLst/>
          </a:prstGeom>
          <a:noFill/>
        </p:spPr>
        <p:txBody>
          <a:bodyPr wrap="square" rtlCol="0">
            <a:spAutoFit/>
          </a:bodyPr>
          <a:lstStyle/>
          <a:p>
            <a:r>
              <a:rPr lang="de-DE" sz="2800" b="1" dirty="0"/>
              <a:t>Ernährung</a:t>
            </a:r>
          </a:p>
        </p:txBody>
      </p:sp>
    </p:spTree>
    <p:extLst>
      <p:ext uri="{BB962C8B-B14F-4D97-AF65-F5344CB8AC3E}">
        <p14:creationId xmlns:p14="http://schemas.microsoft.com/office/powerpoint/2010/main" val="1239949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793750"/>
            <a:ext cx="8229600" cy="806450"/>
          </a:xfrm>
        </p:spPr>
        <p:txBody>
          <a:bodyPr/>
          <a:lstStyle/>
          <a:p>
            <a:pPr algn="ctr"/>
            <a:r>
              <a:rPr lang="de-DE" sz="3200" dirty="0"/>
              <a:t>Lebensstil</a:t>
            </a:r>
          </a:p>
        </p:txBody>
      </p:sp>
      <p:sp>
        <p:nvSpPr>
          <p:cNvPr id="3" name="Inhaltsplatzhalter 2"/>
          <p:cNvSpPr>
            <a:spLocks noGrp="1"/>
          </p:cNvSpPr>
          <p:nvPr>
            <p:ph idx="4294967295"/>
          </p:nvPr>
        </p:nvSpPr>
        <p:spPr>
          <a:xfrm>
            <a:off x="827584" y="1556792"/>
            <a:ext cx="8208912" cy="4525963"/>
          </a:xfrm>
        </p:spPr>
        <p:txBody>
          <a:bodyPr>
            <a:noAutofit/>
          </a:bodyPr>
          <a:lstStyle/>
          <a:p>
            <a:r>
              <a:rPr lang="de-DE" sz="2400" dirty="0"/>
              <a:t>Übergewicht abbauen</a:t>
            </a:r>
            <a:r>
              <a:rPr lang="de-DE" sz="2400" b="0" dirty="0"/>
              <a:t> (5% zeigen schon deutlichen Erfolg)</a:t>
            </a:r>
          </a:p>
          <a:p>
            <a:r>
              <a:rPr lang="de-DE" sz="2400" dirty="0"/>
              <a:t>Tägliche Bewegung (mindestens 30 Minuten oder 4 Stunden pro Woche)</a:t>
            </a:r>
          </a:p>
          <a:p>
            <a:r>
              <a:rPr lang="de-DE" sz="2400" dirty="0"/>
              <a:t>Ernährungsanpassung an Alter und Lebensverhältnisse </a:t>
            </a:r>
            <a:r>
              <a:rPr lang="de-DE" sz="2400" b="0" dirty="0"/>
              <a:t>(</a:t>
            </a:r>
            <a:r>
              <a:rPr lang="de-DE" sz="2400" b="0" dirty="0">
                <a:solidFill>
                  <a:srgbClr val="262626"/>
                </a:solidFill>
                <a:latin typeface="OpenSans-Regular"/>
              </a:rPr>
              <a:t>Mediterran als Vorbild)</a:t>
            </a:r>
            <a:endParaRPr lang="de-DE" sz="2400" b="0" dirty="0"/>
          </a:p>
          <a:p>
            <a:r>
              <a:rPr lang="de-DE" sz="2400" dirty="0"/>
              <a:t>Verzicht auf Softdrinks </a:t>
            </a:r>
          </a:p>
          <a:p>
            <a:r>
              <a:rPr lang="de-DE" sz="2400" dirty="0"/>
              <a:t>Alkoholische Getränke in Maßen </a:t>
            </a:r>
          </a:p>
          <a:p>
            <a:r>
              <a:rPr lang="de-DE" sz="2400" dirty="0"/>
              <a:t>Nikotinverzicht</a:t>
            </a:r>
          </a:p>
          <a:p>
            <a:r>
              <a:rPr lang="de-DE" sz="2400" dirty="0"/>
              <a:t>Ausreichender Schlaf</a:t>
            </a:r>
          </a:p>
          <a:p>
            <a:r>
              <a:rPr lang="de-DE" sz="2400" dirty="0"/>
              <a:t>Weniger Zeitdruck</a:t>
            </a:r>
          </a:p>
        </p:txBody>
      </p:sp>
    </p:spTree>
    <p:extLst>
      <p:ext uri="{BB962C8B-B14F-4D97-AF65-F5344CB8AC3E}">
        <p14:creationId xmlns:p14="http://schemas.microsoft.com/office/powerpoint/2010/main" val="1228597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30"/>
          <p:cNvSpPr txBox="1">
            <a:spLocks noChangeArrowheads="1"/>
          </p:cNvSpPr>
          <p:nvPr/>
        </p:nvSpPr>
        <p:spPr bwMode="auto">
          <a:xfrm>
            <a:off x="1643063" y="6563212"/>
            <a:ext cx="6003925" cy="22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72000" anchor="b">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eaLnBrk="1" hangingPunct="1"/>
            <a:r>
              <a:rPr lang="de-DE" sz="1000" dirty="0">
                <a:solidFill>
                  <a:srgbClr val="5E5C60"/>
                </a:solidFill>
              </a:rPr>
              <a:t>Mehnert H et al (</a:t>
            </a:r>
            <a:r>
              <a:rPr lang="de-DE" sz="1000" dirty="0" err="1">
                <a:solidFill>
                  <a:srgbClr val="5E5C60"/>
                </a:solidFill>
              </a:rPr>
              <a:t>Hrsg</a:t>
            </a:r>
            <a:r>
              <a:rPr lang="de-DE" sz="1000" dirty="0">
                <a:solidFill>
                  <a:srgbClr val="5E5C60"/>
                </a:solidFill>
              </a:rPr>
              <a:t>). </a:t>
            </a:r>
            <a:r>
              <a:rPr lang="de-DE" sz="1000" dirty="0" err="1">
                <a:solidFill>
                  <a:srgbClr val="5E5C60"/>
                </a:solidFill>
              </a:rPr>
              <a:t>Diabetologie</a:t>
            </a:r>
            <a:r>
              <a:rPr lang="de-DE" sz="1000" dirty="0">
                <a:solidFill>
                  <a:srgbClr val="5E5C60"/>
                </a:solidFill>
              </a:rPr>
              <a:t> in Klinik und Praxis. 5. Aufl. Stuttgart: Thieme 2003, 365.</a:t>
            </a:r>
          </a:p>
        </p:txBody>
      </p:sp>
      <p:sp>
        <p:nvSpPr>
          <p:cNvPr id="57348" name="Rectangle 31"/>
          <p:cNvSpPr>
            <a:spLocks noGrp="1" noChangeArrowheads="1"/>
          </p:cNvSpPr>
          <p:nvPr>
            <p:ph type="title"/>
          </p:nvPr>
        </p:nvSpPr>
        <p:spPr/>
        <p:txBody>
          <a:bodyPr/>
          <a:lstStyle/>
          <a:p>
            <a:pPr eaLnBrk="1" hangingPunct="1"/>
            <a:r>
              <a:rPr lang="de-DE">
                <a:ea typeface="Geneva"/>
                <a:cs typeface="Geneva"/>
              </a:rPr>
              <a:t>Bewegung</a:t>
            </a:r>
          </a:p>
        </p:txBody>
      </p:sp>
      <p:sp>
        <p:nvSpPr>
          <p:cNvPr id="57349" name="Rectangle 32"/>
          <p:cNvSpPr>
            <a:spLocks noGrp="1" noChangeArrowheads="1"/>
          </p:cNvSpPr>
          <p:nvPr>
            <p:ph type="body" idx="1"/>
          </p:nvPr>
        </p:nvSpPr>
        <p:spPr/>
        <p:txBody>
          <a:bodyPr>
            <a:normAutofit fontScale="55000" lnSpcReduction="20000"/>
          </a:bodyPr>
          <a:lstStyle/>
          <a:p>
            <a:pPr eaLnBrk="1" hangingPunct="1">
              <a:lnSpc>
                <a:spcPct val="90000"/>
              </a:lnSpc>
            </a:pPr>
            <a:endParaRPr lang="de-DE" dirty="0">
              <a:ea typeface="Geneva"/>
              <a:cs typeface="Geneva"/>
            </a:endParaRPr>
          </a:p>
          <a:p>
            <a:pPr eaLnBrk="1" hangingPunct="1">
              <a:lnSpc>
                <a:spcPct val="90000"/>
              </a:lnSpc>
            </a:pPr>
            <a:endParaRPr lang="de-DE" dirty="0">
              <a:ea typeface="Geneva"/>
              <a:cs typeface="Geneva"/>
            </a:endParaRPr>
          </a:p>
          <a:p>
            <a:pPr eaLnBrk="1" hangingPunct="1">
              <a:lnSpc>
                <a:spcPct val="90000"/>
              </a:lnSpc>
            </a:pPr>
            <a:endParaRPr lang="de-DE" dirty="0">
              <a:ea typeface="Geneva"/>
              <a:cs typeface="Geneva"/>
            </a:endParaRPr>
          </a:p>
          <a:p>
            <a:pPr eaLnBrk="1" hangingPunct="1">
              <a:lnSpc>
                <a:spcPct val="90000"/>
              </a:lnSpc>
            </a:pPr>
            <a:endParaRPr lang="de-DE" dirty="0">
              <a:ea typeface="Geneva"/>
              <a:cs typeface="Geneva"/>
            </a:endParaRPr>
          </a:p>
          <a:p>
            <a:pPr eaLnBrk="1" hangingPunct="1">
              <a:lnSpc>
                <a:spcPct val="90000"/>
              </a:lnSpc>
            </a:pPr>
            <a:endParaRPr lang="de-DE" dirty="0">
              <a:ea typeface="Geneva"/>
              <a:cs typeface="Geneva"/>
            </a:endParaRPr>
          </a:p>
          <a:p>
            <a:pPr eaLnBrk="1" hangingPunct="1">
              <a:lnSpc>
                <a:spcPct val="90000"/>
              </a:lnSpc>
            </a:pPr>
            <a:endParaRPr lang="de-DE" dirty="0">
              <a:ea typeface="Geneva"/>
              <a:cs typeface="Geneva"/>
            </a:endParaRPr>
          </a:p>
          <a:p>
            <a:pPr eaLnBrk="1" hangingPunct="1">
              <a:lnSpc>
                <a:spcPct val="90000"/>
              </a:lnSpc>
            </a:pPr>
            <a:endParaRPr lang="de-DE" dirty="0">
              <a:ea typeface="Geneva"/>
              <a:cs typeface="Geneva"/>
            </a:endParaRPr>
          </a:p>
          <a:p>
            <a:pPr eaLnBrk="1" hangingPunct="1">
              <a:lnSpc>
                <a:spcPct val="90000"/>
              </a:lnSpc>
            </a:pPr>
            <a:endParaRPr lang="de-DE" dirty="0">
              <a:ea typeface="Geneva"/>
              <a:cs typeface="Geneva"/>
            </a:endParaRPr>
          </a:p>
          <a:p>
            <a:pPr eaLnBrk="1" hangingPunct="1">
              <a:lnSpc>
                <a:spcPct val="90000"/>
              </a:lnSpc>
            </a:pPr>
            <a:endParaRPr lang="de-DE" dirty="0">
              <a:ea typeface="Geneva"/>
              <a:cs typeface="Geneva"/>
            </a:endParaRPr>
          </a:p>
          <a:p>
            <a:pPr eaLnBrk="1" hangingPunct="1">
              <a:lnSpc>
                <a:spcPct val="90000"/>
              </a:lnSpc>
              <a:buFont typeface="Wingdings" pitchFamily="2" charset="2"/>
              <a:buNone/>
            </a:pPr>
            <a:r>
              <a:rPr lang="de-DE" b="1" dirty="0">
                <a:ea typeface="Geneva"/>
                <a:cs typeface="Geneva"/>
              </a:rPr>
              <a:t>Energieverbrauch/Tätigkeit (pro Stunde)</a:t>
            </a:r>
          </a:p>
          <a:p>
            <a:pPr eaLnBrk="1" hangingPunct="1">
              <a:lnSpc>
                <a:spcPct val="90000"/>
              </a:lnSpc>
            </a:pPr>
            <a:endParaRPr lang="de-DE" b="1" dirty="0">
              <a:ea typeface="Geneva"/>
              <a:cs typeface="Geneva"/>
            </a:endParaRPr>
          </a:p>
          <a:p>
            <a:pPr eaLnBrk="1" hangingPunct="1">
              <a:lnSpc>
                <a:spcPct val="90000"/>
              </a:lnSpc>
            </a:pPr>
            <a:r>
              <a:rPr lang="de-DE" dirty="0">
                <a:ea typeface="Geneva"/>
                <a:cs typeface="Geneva"/>
              </a:rPr>
              <a:t>Gehen (6 km/h)		ca. 259 kcal/h </a:t>
            </a:r>
          </a:p>
          <a:p>
            <a:pPr eaLnBrk="1" hangingPunct="1">
              <a:lnSpc>
                <a:spcPct val="90000"/>
              </a:lnSpc>
            </a:pPr>
            <a:r>
              <a:rPr lang="de-DE" dirty="0">
                <a:ea typeface="Geneva"/>
                <a:cs typeface="Geneva"/>
              </a:rPr>
              <a:t>Tischtennis spielen		ca. 315 kcal/h</a:t>
            </a:r>
          </a:p>
          <a:p>
            <a:pPr eaLnBrk="1" hangingPunct="1">
              <a:lnSpc>
                <a:spcPct val="90000"/>
              </a:lnSpc>
            </a:pPr>
            <a:r>
              <a:rPr lang="de-DE" dirty="0">
                <a:ea typeface="Geneva"/>
                <a:cs typeface="Geneva"/>
              </a:rPr>
              <a:t>Radfahren (21 km/h)		ca. 610 kcal/h 		</a:t>
            </a:r>
          </a:p>
        </p:txBody>
      </p:sp>
      <p:pic>
        <p:nvPicPr>
          <p:cNvPr id="57350" name="Picture 33" descr="SBP0329755"/>
          <p:cNvPicPr>
            <a:picLocks noChangeAspect="1" noChangeArrowheads="1"/>
          </p:cNvPicPr>
          <p:nvPr/>
        </p:nvPicPr>
        <p:blipFill>
          <a:blip r:embed="rId3" cstate="print">
            <a:extLst>
              <a:ext uri="{28A0092B-C50C-407E-A947-70E740481C1C}">
                <a14:useLocalDpi xmlns:a14="http://schemas.microsoft.com/office/drawing/2010/main" val="0"/>
              </a:ext>
            </a:extLst>
          </a:blip>
          <a:srcRect l="9428" r="14857"/>
          <a:stretch>
            <a:fillRect/>
          </a:stretch>
        </p:blipFill>
        <p:spPr bwMode="auto">
          <a:xfrm>
            <a:off x="4058983" y="1268413"/>
            <a:ext cx="3786188"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ext Box 34"/>
          <p:cNvSpPr txBox="1">
            <a:spLocks noChangeArrowheads="1"/>
          </p:cNvSpPr>
          <p:nvPr/>
        </p:nvSpPr>
        <p:spPr bwMode="auto">
          <a:xfrm rot="-300000">
            <a:off x="1676146" y="2733675"/>
            <a:ext cx="2774950" cy="752475"/>
          </a:xfrm>
          <a:prstGeom prst="rect">
            <a:avLst/>
          </a:prstGeom>
          <a:solidFill>
            <a:srgbClr val="E2161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de-DE" sz="2000" b="1" dirty="0">
                <a:solidFill>
                  <a:schemeClr val="bg1"/>
                </a:solidFill>
              </a:rPr>
              <a:t>Verhaltensänderung ist notwendig</a:t>
            </a:r>
            <a:endParaRPr lang="en-US" sz="2000" b="1" dirty="0">
              <a:solidFill>
                <a:schemeClr val="bg1"/>
              </a:solidFill>
            </a:endParaRPr>
          </a:p>
        </p:txBody>
      </p:sp>
      <p:sp>
        <p:nvSpPr>
          <p:cNvPr id="57352" name="Text Box 35"/>
          <p:cNvSpPr txBox="1">
            <a:spLocks noChangeArrowheads="1"/>
          </p:cNvSpPr>
          <p:nvPr/>
        </p:nvSpPr>
        <p:spPr bwMode="auto">
          <a:xfrm rot="600000">
            <a:off x="6275133" y="904875"/>
            <a:ext cx="2668588" cy="752475"/>
          </a:xfrm>
          <a:prstGeom prst="rect">
            <a:avLst/>
          </a:prstGeom>
          <a:solidFill>
            <a:srgbClr val="E2161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r>
              <a:rPr lang="de-DE" sz="2000" b="1" dirty="0">
                <a:solidFill>
                  <a:schemeClr val="bg1"/>
                </a:solidFill>
              </a:rPr>
              <a:t>Was ist Ausdauersport??</a:t>
            </a:r>
            <a:endParaRPr lang="en-US" sz="2000" b="1" dirty="0">
              <a:solidFill>
                <a:schemeClr val="bg1"/>
              </a:solidFill>
            </a:endParaRPr>
          </a:p>
        </p:txBody>
      </p:sp>
    </p:spTree>
    <p:extLst>
      <p:ext uri="{BB962C8B-B14F-4D97-AF65-F5344CB8AC3E}">
        <p14:creationId xmlns:p14="http://schemas.microsoft.com/office/powerpoint/2010/main" val="4233047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p:txBody>
          <a:bodyPr/>
          <a:lstStyle/>
          <a:p>
            <a:pPr eaLnBrk="1" hangingPunct="1"/>
            <a:r>
              <a:rPr lang="de-DE">
                <a:ea typeface="Geneva"/>
                <a:cs typeface="Geneva"/>
              </a:rPr>
              <a:t>Energieverbrauch bei Bewegung</a:t>
            </a:r>
          </a:p>
        </p:txBody>
      </p:sp>
      <p:sp>
        <p:nvSpPr>
          <p:cNvPr id="58372" name="Text Box 3"/>
          <p:cNvSpPr txBox="1">
            <a:spLocks noChangeArrowheads="1"/>
          </p:cNvSpPr>
          <p:nvPr/>
        </p:nvSpPr>
        <p:spPr bwMode="auto">
          <a:xfrm>
            <a:off x="1643063" y="6481763"/>
            <a:ext cx="6003925" cy="38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72000" anchor="b">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eaLnBrk="1" hangingPunct="1"/>
            <a:r>
              <a:rPr lang="de-DE" sz="1000" dirty="0" err="1">
                <a:solidFill>
                  <a:srgbClr val="5E5C60"/>
                </a:solidFill>
              </a:rPr>
              <a:t>Elmadfa</a:t>
            </a:r>
            <a:r>
              <a:rPr lang="de-DE" sz="1000" dirty="0">
                <a:solidFill>
                  <a:srgbClr val="5E5C60"/>
                </a:solidFill>
              </a:rPr>
              <a:t> I et al. Die große GU Nährwert-Kalorien-Tabelle. 1. Aufl. München: Gräfe &amp; </a:t>
            </a:r>
            <a:r>
              <a:rPr lang="de-DE" sz="1000" dirty="0" err="1">
                <a:solidFill>
                  <a:srgbClr val="5E5C60"/>
                </a:solidFill>
              </a:rPr>
              <a:t>Unzer</a:t>
            </a:r>
            <a:r>
              <a:rPr lang="de-DE" sz="1000" dirty="0">
                <a:solidFill>
                  <a:srgbClr val="5E5C60"/>
                </a:solidFill>
              </a:rPr>
              <a:t>  2007, 54. </a:t>
            </a:r>
            <a:br>
              <a:rPr lang="de-DE" sz="1000" dirty="0">
                <a:solidFill>
                  <a:srgbClr val="5E5C60"/>
                </a:solidFill>
              </a:rPr>
            </a:br>
            <a:r>
              <a:rPr lang="de-DE" sz="1000" dirty="0">
                <a:solidFill>
                  <a:srgbClr val="5E5C60"/>
                </a:solidFill>
              </a:rPr>
              <a:t>Mehnert H et al (</a:t>
            </a:r>
            <a:r>
              <a:rPr lang="de-DE" sz="1000" dirty="0" err="1">
                <a:solidFill>
                  <a:srgbClr val="5E5C60"/>
                </a:solidFill>
              </a:rPr>
              <a:t>Hrsg</a:t>
            </a:r>
            <a:r>
              <a:rPr lang="de-DE" sz="1000" dirty="0">
                <a:solidFill>
                  <a:srgbClr val="5E5C60"/>
                </a:solidFill>
              </a:rPr>
              <a:t>). </a:t>
            </a:r>
            <a:r>
              <a:rPr lang="de-DE" sz="1000" dirty="0" err="1">
                <a:solidFill>
                  <a:srgbClr val="5E5C60"/>
                </a:solidFill>
              </a:rPr>
              <a:t>Diabetologie</a:t>
            </a:r>
            <a:r>
              <a:rPr lang="de-DE" sz="1000" dirty="0">
                <a:solidFill>
                  <a:srgbClr val="5E5C60"/>
                </a:solidFill>
              </a:rPr>
              <a:t> in Klinik und Praxis. 4. Aufl. Stuttgart: Thieme 1998, 365.</a:t>
            </a:r>
          </a:p>
        </p:txBody>
      </p:sp>
      <p:sp>
        <p:nvSpPr>
          <p:cNvPr id="58373" name="AutoShape 4"/>
          <p:cNvSpPr>
            <a:spLocks noChangeAspect="1" noChangeArrowheads="1" noTextEdit="1"/>
          </p:cNvSpPr>
          <p:nvPr/>
        </p:nvSpPr>
        <p:spPr bwMode="auto">
          <a:xfrm>
            <a:off x="2321240" y="2022475"/>
            <a:ext cx="5030788"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srgbClr val="5E5C60"/>
              </a:solidFill>
            </a:endParaRPr>
          </a:p>
        </p:txBody>
      </p:sp>
      <p:grpSp>
        <p:nvGrpSpPr>
          <p:cNvPr id="58374" name="Group 5"/>
          <p:cNvGrpSpPr>
            <a:grpSpLocks/>
          </p:cNvGrpSpPr>
          <p:nvPr/>
        </p:nvGrpSpPr>
        <p:grpSpPr bwMode="auto">
          <a:xfrm>
            <a:off x="2164078" y="1658938"/>
            <a:ext cx="4797425" cy="3540125"/>
            <a:chOff x="1521" y="871"/>
            <a:chExt cx="3022" cy="2230"/>
          </a:xfrm>
        </p:grpSpPr>
        <p:sp>
          <p:nvSpPr>
            <p:cNvPr id="58376" name="Rectangle 6"/>
            <p:cNvSpPr>
              <a:spLocks noChangeArrowheads="1"/>
            </p:cNvSpPr>
            <p:nvPr/>
          </p:nvSpPr>
          <p:spPr bwMode="auto">
            <a:xfrm>
              <a:off x="1521" y="1181"/>
              <a:ext cx="3021" cy="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srgbClr val="5E5C60"/>
                </a:solidFill>
              </a:endParaRPr>
            </a:p>
          </p:txBody>
        </p:sp>
        <p:sp>
          <p:nvSpPr>
            <p:cNvPr id="58377" name="Rectangle 7"/>
            <p:cNvSpPr>
              <a:spLocks noChangeArrowheads="1"/>
            </p:cNvSpPr>
            <p:nvPr/>
          </p:nvSpPr>
          <p:spPr bwMode="auto">
            <a:xfrm>
              <a:off x="1521" y="1181"/>
              <a:ext cx="3021" cy="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srgbClr val="5E5C60"/>
                </a:solidFill>
              </a:endParaRPr>
            </a:p>
          </p:txBody>
        </p:sp>
        <p:sp>
          <p:nvSpPr>
            <p:cNvPr id="58378" name="Rectangle 8"/>
            <p:cNvSpPr>
              <a:spLocks noChangeArrowheads="1"/>
            </p:cNvSpPr>
            <p:nvPr/>
          </p:nvSpPr>
          <p:spPr bwMode="auto">
            <a:xfrm>
              <a:off x="1744" y="2117"/>
              <a:ext cx="307" cy="335"/>
            </a:xfrm>
            <a:prstGeom prst="rect">
              <a:avLst/>
            </a:prstGeom>
            <a:solidFill>
              <a:srgbClr val="E216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srgbClr val="5E5C60"/>
                </a:solidFill>
              </a:endParaRPr>
            </a:p>
          </p:txBody>
        </p:sp>
        <p:sp>
          <p:nvSpPr>
            <p:cNvPr id="58379" name="Rectangle 9"/>
            <p:cNvSpPr>
              <a:spLocks noChangeArrowheads="1"/>
            </p:cNvSpPr>
            <p:nvPr/>
          </p:nvSpPr>
          <p:spPr bwMode="auto">
            <a:xfrm>
              <a:off x="2500" y="1717"/>
              <a:ext cx="304" cy="735"/>
            </a:xfrm>
            <a:prstGeom prst="rect">
              <a:avLst/>
            </a:prstGeom>
            <a:solidFill>
              <a:srgbClr val="E216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srgbClr val="5E5C60"/>
                </a:solidFill>
              </a:endParaRPr>
            </a:p>
          </p:txBody>
        </p:sp>
        <p:sp>
          <p:nvSpPr>
            <p:cNvPr id="58380" name="Rectangle 10"/>
            <p:cNvSpPr>
              <a:spLocks noChangeArrowheads="1"/>
            </p:cNvSpPr>
            <p:nvPr/>
          </p:nvSpPr>
          <p:spPr bwMode="auto">
            <a:xfrm>
              <a:off x="3254" y="1587"/>
              <a:ext cx="308" cy="865"/>
            </a:xfrm>
            <a:prstGeom prst="rect">
              <a:avLst/>
            </a:prstGeom>
            <a:solidFill>
              <a:srgbClr val="E216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srgbClr val="5E5C60"/>
                </a:solidFill>
              </a:endParaRPr>
            </a:p>
          </p:txBody>
        </p:sp>
        <p:sp>
          <p:nvSpPr>
            <p:cNvPr id="58381" name="Rectangle 11"/>
            <p:cNvSpPr>
              <a:spLocks noChangeArrowheads="1"/>
            </p:cNvSpPr>
            <p:nvPr/>
          </p:nvSpPr>
          <p:spPr bwMode="auto">
            <a:xfrm>
              <a:off x="4012" y="1511"/>
              <a:ext cx="302" cy="941"/>
            </a:xfrm>
            <a:prstGeom prst="rect">
              <a:avLst/>
            </a:prstGeom>
            <a:solidFill>
              <a:srgbClr val="E216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srgbClr val="5E5C60"/>
                </a:solidFill>
              </a:endParaRPr>
            </a:p>
          </p:txBody>
        </p:sp>
        <p:sp>
          <p:nvSpPr>
            <p:cNvPr id="58382" name="Line 12"/>
            <p:cNvSpPr>
              <a:spLocks noChangeShapeType="1"/>
            </p:cNvSpPr>
            <p:nvPr/>
          </p:nvSpPr>
          <p:spPr bwMode="auto">
            <a:xfrm flipV="1">
              <a:off x="1521" y="2452"/>
              <a:ext cx="1" cy="4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solidFill>
                  <a:srgbClr val="5E5C60"/>
                </a:solidFill>
              </a:endParaRPr>
            </a:p>
          </p:txBody>
        </p:sp>
        <p:sp>
          <p:nvSpPr>
            <p:cNvPr id="58383" name="Line 13"/>
            <p:cNvSpPr>
              <a:spLocks noChangeShapeType="1"/>
            </p:cNvSpPr>
            <p:nvPr/>
          </p:nvSpPr>
          <p:spPr bwMode="auto">
            <a:xfrm flipV="1">
              <a:off x="2279" y="2452"/>
              <a:ext cx="0" cy="4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solidFill>
                  <a:srgbClr val="5E5C60"/>
                </a:solidFill>
              </a:endParaRPr>
            </a:p>
          </p:txBody>
        </p:sp>
        <p:sp>
          <p:nvSpPr>
            <p:cNvPr id="58384" name="Line 14"/>
            <p:cNvSpPr>
              <a:spLocks noChangeShapeType="1"/>
            </p:cNvSpPr>
            <p:nvPr/>
          </p:nvSpPr>
          <p:spPr bwMode="auto">
            <a:xfrm flipV="1">
              <a:off x="3032" y="2452"/>
              <a:ext cx="0" cy="4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solidFill>
                  <a:srgbClr val="5E5C60"/>
                </a:solidFill>
              </a:endParaRPr>
            </a:p>
          </p:txBody>
        </p:sp>
        <p:sp>
          <p:nvSpPr>
            <p:cNvPr id="58385" name="Line 15"/>
            <p:cNvSpPr>
              <a:spLocks noChangeShapeType="1"/>
            </p:cNvSpPr>
            <p:nvPr/>
          </p:nvSpPr>
          <p:spPr bwMode="auto">
            <a:xfrm flipV="1">
              <a:off x="3790" y="2452"/>
              <a:ext cx="0" cy="4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solidFill>
                  <a:srgbClr val="5E5C60"/>
                </a:solidFill>
              </a:endParaRPr>
            </a:p>
          </p:txBody>
        </p:sp>
        <p:sp>
          <p:nvSpPr>
            <p:cNvPr id="58386" name="Line 16"/>
            <p:cNvSpPr>
              <a:spLocks noChangeShapeType="1"/>
            </p:cNvSpPr>
            <p:nvPr/>
          </p:nvSpPr>
          <p:spPr bwMode="auto">
            <a:xfrm flipV="1">
              <a:off x="4542" y="2452"/>
              <a:ext cx="1" cy="4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solidFill>
                  <a:srgbClr val="5E5C60"/>
                </a:solidFill>
              </a:endParaRPr>
            </a:p>
          </p:txBody>
        </p:sp>
        <p:sp>
          <p:nvSpPr>
            <p:cNvPr id="58387" name="Rectangle 17"/>
            <p:cNvSpPr>
              <a:spLocks noChangeArrowheads="1"/>
            </p:cNvSpPr>
            <p:nvPr/>
          </p:nvSpPr>
          <p:spPr bwMode="auto">
            <a:xfrm>
              <a:off x="1647" y="2484"/>
              <a:ext cx="498"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de-DE" sz="1600" b="1">
                  <a:solidFill>
                    <a:srgbClr val="5E5C60"/>
                  </a:solidFill>
                  <a:latin typeface="DIN" charset="0"/>
                </a:rPr>
                <a:t>Bier</a:t>
              </a:r>
            </a:p>
            <a:p>
              <a:pPr eaLnBrk="1" hangingPunct="1"/>
              <a:r>
                <a:rPr lang="de-DE" sz="1600" b="1">
                  <a:solidFill>
                    <a:srgbClr val="5E5C60"/>
                  </a:solidFill>
                  <a:latin typeface="DIN" charset="0"/>
                </a:rPr>
                <a:t>0,5 l</a:t>
              </a:r>
            </a:p>
            <a:p>
              <a:pPr eaLnBrk="1" hangingPunct="1"/>
              <a:r>
                <a:rPr lang="de-DE" sz="1600" b="1">
                  <a:solidFill>
                    <a:srgbClr val="5E5C60"/>
                  </a:solidFill>
                  <a:latin typeface="DIN" charset="0"/>
                </a:rPr>
                <a:t>215 kcal</a:t>
              </a:r>
            </a:p>
          </p:txBody>
        </p:sp>
        <p:sp>
          <p:nvSpPr>
            <p:cNvPr id="58388" name="Rectangle 18"/>
            <p:cNvSpPr>
              <a:spLocks noChangeArrowheads="1"/>
            </p:cNvSpPr>
            <p:nvPr/>
          </p:nvSpPr>
          <p:spPr bwMode="auto">
            <a:xfrm>
              <a:off x="2408" y="2477"/>
              <a:ext cx="498"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de-DE" sz="1600" b="1">
                  <a:solidFill>
                    <a:srgbClr val="5E5C60"/>
                  </a:solidFill>
                  <a:latin typeface="DIN" charset="0"/>
                </a:rPr>
                <a:t> Cola</a:t>
              </a:r>
            </a:p>
            <a:p>
              <a:pPr eaLnBrk="1" hangingPunct="1"/>
              <a:r>
                <a:rPr lang="de-DE" sz="1600" b="1">
                  <a:solidFill>
                    <a:srgbClr val="5E5C60"/>
                  </a:solidFill>
                  <a:latin typeface="DIN" charset="0"/>
                </a:rPr>
                <a:t>1,0 l</a:t>
              </a:r>
            </a:p>
            <a:p>
              <a:pPr eaLnBrk="1" hangingPunct="1"/>
              <a:r>
                <a:rPr lang="de-DE" sz="1600" b="1">
                  <a:solidFill>
                    <a:srgbClr val="5E5C60"/>
                  </a:solidFill>
                  <a:latin typeface="DIN" charset="0"/>
                </a:rPr>
                <a:t>430 kcal</a:t>
              </a:r>
            </a:p>
          </p:txBody>
        </p:sp>
        <p:sp>
          <p:nvSpPr>
            <p:cNvPr id="58389" name="Rectangle 19"/>
            <p:cNvSpPr>
              <a:spLocks noChangeArrowheads="1"/>
            </p:cNvSpPr>
            <p:nvPr/>
          </p:nvSpPr>
          <p:spPr bwMode="auto">
            <a:xfrm>
              <a:off x="3043" y="2485"/>
              <a:ext cx="717"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de-DE" sz="1600" b="1">
                  <a:solidFill>
                    <a:srgbClr val="5E5C60"/>
                  </a:solidFill>
                  <a:latin typeface="DIN" charset="0"/>
                </a:rPr>
                <a:t>Schokolade</a:t>
              </a:r>
            </a:p>
            <a:p>
              <a:pPr eaLnBrk="1" hangingPunct="1"/>
              <a:r>
                <a:rPr lang="de-DE" sz="1600" b="1">
                  <a:solidFill>
                    <a:srgbClr val="5E5C60"/>
                  </a:solidFill>
                  <a:latin typeface="DIN" charset="0"/>
                </a:rPr>
                <a:t>100 g</a:t>
              </a:r>
            </a:p>
            <a:p>
              <a:pPr eaLnBrk="1" hangingPunct="1"/>
              <a:r>
                <a:rPr lang="de-DE" sz="1600" b="1">
                  <a:solidFill>
                    <a:srgbClr val="5E5C60"/>
                  </a:solidFill>
                  <a:latin typeface="DIN" charset="0"/>
                </a:rPr>
                <a:t>530 kcal</a:t>
              </a:r>
            </a:p>
            <a:p>
              <a:pPr eaLnBrk="1" hangingPunct="1"/>
              <a:endParaRPr lang="de-DE" sz="1600" b="1">
                <a:solidFill>
                  <a:srgbClr val="5E5C60"/>
                </a:solidFill>
                <a:latin typeface="DIN" charset="0"/>
              </a:endParaRPr>
            </a:p>
          </p:txBody>
        </p:sp>
        <p:sp>
          <p:nvSpPr>
            <p:cNvPr id="58390" name="Rectangle 20"/>
            <p:cNvSpPr>
              <a:spLocks noChangeArrowheads="1"/>
            </p:cNvSpPr>
            <p:nvPr/>
          </p:nvSpPr>
          <p:spPr bwMode="auto">
            <a:xfrm>
              <a:off x="3870" y="2484"/>
              <a:ext cx="582"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de-DE" sz="1600" b="1">
                  <a:solidFill>
                    <a:srgbClr val="5E5C60"/>
                  </a:solidFill>
                  <a:latin typeface="DIN" charset="0"/>
                </a:rPr>
                <a:t>Erdnüsse</a:t>
              </a:r>
            </a:p>
            <a:p>
              <a:pPr eaLnBrk="1" hangingPunct="1"/>
              <a:r>
                <a:rPr lang="de-DE" sz="1600" b="1">
                  <a:solidFill>
                    <a:srgbClr val="5E5C60"/>
                  </a:solidFill>
                  <a:latin typeface="DIN" charset="0"/>
                </a:rPr>
                <a:t>100 g</a:t>
              </a:r>
            </a:p>
            <a:p>
              <a:pPr eaLnBrk="1" hangingPunct="1"/>
              <a:r>
                <a:rPr lang="de-DE" sz="1600" b="1">
                  <a:solidFill>
                    <a:srgbClr val="5E5C60"/>
                  </a:solidFill>
                  <a:latin typeface="DIN" charset="0"/>
                </a:rPr>
                <a:t>585 kcal</a:t>
              </a:r>
            </a:p>
          </p:txBody>
        </p:sp>
        <p:sp>
          <p:nvSpPr>
            <p:cNvPr id="58391" name="Text Box 21"/>
            <p:cNvSpPr txBox="1">
              <a:spLocks noChangeArrowheads="1"/>
            </p:cNvSpPr>
            <p:nvPr/>
          </p:nvSpPr>
          <p:spPr bwMode="auto">
            <a:xfrm>
              <a:off x="1537" y="1471"/>
              <a:ext cx="750" cy="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spcBef>
                  <a:spcPct val="50000"/>
                </a:spcBef>
              </a:pPr>
              <a:r>
                <a:rPr lang="de-DE" sz="1600" b="1" dirty="0">
                  <a:solidFill>
                    <a:srgbClr val="5E5C60"/>
                  </a:solidFill>
                  <a:latin typeface="DIN" charset="0"/>
                </a:rPr>
                <a:t>49 Min.</a:t>
              </a:r>
            </a:p>
            <a:p>
              <a:pPr eaLnBrk="1" hangingPunct="1">
                <a:spcBef>
                  <a:spcPct val="50000"/>
                </a:spcBef>
              </a:pPr>
              <a:r>
                <a:rPr lang="de-DE" sz="1600" b="1" dirty="0">
                  <a:solidFill>
                    <a:srgbClr val="5E5C60"/>
                  </a:solidFill>
                  <a:latin typeface="DIN" charset="0"/>
                </a:rPr>
                <a:t>Zügiges Gehen</a:t>
              </a:r>
            </a:p>
          </p:txBody>
        </p:sp>
        <p:sp>
          <p:nvSpPr>
            <p:cNvPr id="58392" name="Text Box 22"/>
            <p:cNvSpPr txBox="1">
              <a:spLocks noChangeArrowheads="1"/>
            </p:cNvSpPr>
            <p:nvPr/>
          </p:nvSpPr>
          <p:spPr bwMode="auto">
            <a:xfrm>
              <a:off x="2307" y="1081"/>
              <a:ext cx="749" cy="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spcBef>
                  <a:spcPct val="50000"/>
                </a:spcBef>
              </a:pPr>
              <a:r>
                <a:rPr lang="de-DE" sz="1600" b="1">
                  <a:solidFill>
                    <a:srgbClr val="5E5C60"/>
                  </a:solidFill>
                  <a:latin typeface="DIN" charset="0"/>
                </a:rPr>
                <a:t>100 Min.</a:t>
              </a:r>
            </a:p>
            <a:p>
              <a:pPr eaLnBrk="1" hangingPunct="1">
                <a:spcBef>
                  <a:spcPct val="50000"/>
                </a:spcBef>
              </a:pPr>
              <a:r>
                <a:rPr lang="de-DE" sz="1600" b="1">
                  <a:solidFill>
                    <a:srgbClr val="5E5C60"/>
                  </a:solidFill>
                  <a:latin typeface="DIN" charset="0"/>
                </a:rPr>
                <a:t>Zügiges Gehen</a:t>
              </a:r>
            </a:p>
          </p:txBody>
        </p:sp>
        <p:sp>
          <p:nvSpPr>
            <p:cNvPr id="58393" name="Text Box 23"/>
            <p:cNvSpPr txBox="1">
              <a:spLocks noChangeArrowheads="1"/>
            </p:cNvSpPr>
            <p:nvPr/>
          </p:nvSpPr>
          <p:spPr bwMode="auto">
            <a:xfrm>
              <a:off x="3058" y="933"/>
              <a:ext cx="749" cy="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spcBef>
                  <a:spcPct val="50000"/>
                </a:spcBef>
              </a:pPr>
              <a:r>
                <a:rPr lang="de-DE" sz="1600" b="1">
                  <a:solidFill>
                    <a:srgbClr val="5E5C60"/>
                  </a:solidFill>
                  <a:latin typeface="DIN" charset="0"/>
                </a:rPr>
                <a:t>122 Min.</a:t>
              </a:r>
            </a:p>
            <a:p>
              <a:pPr eaLnBrk="1" hangingPunct="1">
                <a:spcBef>
                  <a:spcPct val="50000"/>
                </a:spcBef>
              </a:pPr>
              <a:r>
                <a:rPr lang="de-DE" sz="1600" b="1">
                  <a:solidFill>
                    <a:srgbClr val="5E5C60"/>
                  </a:solidFill>
                  <a:latin typeface="DIN" charset="0"/>
                </a:rPr>
                <a:t>Zügiges Gehen</a:t>
              </a:r>
            </a:p>
          </p:txBody>
        </p:sp>
        <p:sp>
          <p:nvSpPr>
            <p:cNvPr id="58394" name="Text Box 24"/>
            <p:cNvSpPr txBox="1">
              <a:spLocks noChangeArrowheads="1"/>
            </p:cNvSpPr>
            <p:nvPr/>
          </p:nvSpPr>
          <p:spPr bwMode="auto">
            <a:xfrm>
              <a:off x="3786" y="871"/>
              <a:ext cx="749" cy="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eaLnBrk="1" hangingPunct="1">
                <a:spcBef>
                  <a:spcPct val="50000"/>
                </a:spcBef>
              </a:pPr>
              <a:r>
                <a:rPr lang="de-DE" sz="1600" b="1">
                  <a:solidFill>
                    <a:srgbClr val="5E5C60"/>
                  </a:solidFill>
                  <a:latin typeface="DIN" charset="0"/>
                </a:rPr>
                <a:t>135 Min.</a:t>
              </a:r>
            </a:p>
            <a:p>
              <a:pPr eaLnBrk="1" hangingPunct="1">
                <a:spcBef>
                  <a:spcPct val="50000"/>
                </a:spcBef>
              </a:pPr>
              <a:r>
                <a:rPr lang="de-DE" sz="1600" b="1">
                  <a:solidFill>
                    <a:srgbClr val="5E5C60"/>
                  </a:solidFill>
                  <a:latin typeface="DIN" charset="0"/>
                </a:rPr>
                <a:t>Zügiges Gehen</a:t>
              </a:r>
            </a:p>
          </p:txBody>
        </p:sp>
      </p:grpSp>
      <p:sp>
        <p:nvSpPr>
          <p:cNvPr id="58375" name="Text Box 25"/>
          <p:cNvSpPr txBox="1">
            <a:spLocks noChangeArrowheads="1"/>
          </p:cNvSpPr>
          <p:nvPr/>
        </p:nvSpPr>
        <p:spPr bwMode="auto">
          <a:xfrm>
            <a:off x="1190940" y="5387975"/>
            <a:ext cx="6743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spcBef>
                <a:spcPct val="50000"/>
              </a:spcBef>
            </a:pPr>
            <a:r>
              <a:rPr lang="de-DE" sz="2000" b="1" dirty="0">
                <a:solidFill>
                  <a:srgbClr val="4F4F4F"/>
                </a:solidFill>
              </a:rPr>
              <a:t>Gesunde </a:t>
            </a:r>
            <a:r>
              <a:rPr lang="de-DE" sz="2000" b="1" dirty="0">
                <a:solidFill>
                  <a:srgbClr val="5E5C60"/>
                </a:solidFill>
              </a:rPr>
              <a:t>Ernährung</a:t>
            </a:r>
            <a:r>
              <a:rPr lang="de-DE" sz="2000" b="1" dirty="0">
                <a:solidFill>
                  <a:srgbClr val="4F4F4F"/>
                </a:solidFill>
              </a:rPr>
              <a:t> ist wichtig!</a:t>
            </a:r>
          </a:p>
        </p:txBody>
      </p:sp>
    </p:spTree>
    <p:extLst>
      <p:ext uri="{BB962C8B-B14F-4D97-AF65-F5344CB8AC3E}">
        <p14:creationId xmlns:p14="http://schemas.microsoft.com/office/powerpoint/2010/main" val="2154657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115616" y="764704"/>
            <a:ext cx="6912768" cy="523220"/>
          </a:xfrm>
          <a:prstGeom prst="rect">
            <a:avLst/>
          </a:prstGeom>
          <a:noFill/>
        </p:spPr>
        <p:txBody>
          <a:bodyPr wrap="square" rtlCol="0">
            <a:spAutoFit/>
          </a:bodyPr>
          <a:lstStyle/>
          <a:p>
            <a:pPr algn="ctr"/>
            <a:r>
              <a:rPr lang="de-DE" sz="2800" b="1" dirty="0"/>
              <a:t>Bewegung - Ein Beispiel</a:t>
            </a:r>
          </a:p>
        </p:txBody>
      </p:sp>
      <p:pic>
        <p:nvPicPr>
          <p:cNvPr id="3" name="Bild 2" descr="Bildschirmfoto 2019-02-13 um 21.04.29.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72816"/>
            <a:ext cx="9144000" cy="4241985"/>
          </a:xfrm>
          <a:prstGeom prst="rect">
            <a:avLst/>
          </a:prstGeom>
        </p:spPr>
      </p:pic>
    </p:spTree>
    <p:extLst>
      <p:ext uri="{BB962C8B-B14F-4D97-AF65-F5344CB8AC3E}">
        <p14:creationId xmlns:p14="http://schemas.microsoft.com/office/powerpoint/2010/main" val="1831925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p:txBody>
          <a:bodyPr/>
          <a:lstStyle/>
          <a:p>
            <a:pPr eaLnBrk="1" hangingPunct="1"/>
            <a:r>
              <a:rPr lang="de-DE">
                <a:ea typeface="Geneva"/>
                <a:cs typeface="Geneva"/>
              </a:rPr>
              <a:t>Energiebedarf</a:t>
            </a:r>
          </a:p>
        </p:txBody>
      </p:sp>
      <p:sp>
        <p:nvSpPr>
          <p:cNvPr id="59396" name="Rectangle 3"/>
          <p:cNvSpPr>
            <a:spLocks noGrp="1" noChangeArrowheads="1"/>
          </p:cNvSpPr>
          <p:nvPr>
            <p:ph type="body" idx="1"/>
          </p:nvPr>
        </p:nvSpPr>
        <p:spPr/>
        <p:txBody>
          <a:bodyPr>
            <a:normAutofit fontScale="92500" lnSpcReduction="20000"/>
          </a:bodyPr>
          <a:lstStyle/>
          <a:p>
            <a:pPr eaLnBrk="1" hangingPunct="1">
              <a:buFont typeface="Wingdings" pitchFamily="2" charset="2"/>
              <a:buNone/>
              <a:tabLst>
                <a:tab pos="4219575" algn="l"/>
              </a:tabLst>
            </a:pPr>
            <a:r>
              <a:rPr lang="de-DE" dirty="0">
                <a:ea typeface="Geneva"/>
                <a:cs typeface="Geneva"/>
              </a:rPr>
              <a:t>Gewicht x Energiefaktor = täglicher Energiebedarf (kcal)</a:t>
            </a:r>
          </a:p>
          <a:p>
            <a:pPr eaLnBrk="1" hangingPunct="1">
              <a:tabLst>
                <a:tab pos="4219575" algn="l"/>
              </a:tabLst>
            </a:pPr>
            <a:endParaRPr lang="de-DE" dirty="0">
              <a:ea typeface="Geneva"/>
              <a:cs typeface="Geneva"/>
            </a:endParaRPr>
          </a:p>
          <a:p>
            <a:pPr eaLnBrk="1" hangingPunct="1">
              <a:buFont typeface="Wingdings" pitchFamily="2" charset="2"/>
              <a:buNone/>
              <a:tabLst>
                <a:tab pos="4219575" algn="l"/>
              </a:tabLst>
            </a:pPr>
            <a:r>
              <a:rPr lang="de-DE" dirty="0">
                <a:ea typeface="Geneva"/>
                <a:cs typeface="Geneva"/>
              </a:rPr>
              <a:t>										Energiefaktor</a:t>
            </a:r>
          </a:p>
          <a:p>
            <a:pPr eaLnBrk="1" hangingPunct="1">
              <a:buFont typeface="Wingdings" pitchFamily="2" charset="2"/>
              <a:buNone/>
              <a:tabLst>
                <a:tab pos="4219575" algn="l"/>
              </a:tabLst>
            </a:pPr>
            <a:r>
              <a:rPr lang="de-DE" dirty="0">
                <a:ea typeface="Geneva"/>
                <a:cs typeface="Geneva"/>
              </a:rPr>
              <a:t>Leichte körperliche Tätigkeit				30</a:t>
            </a:r>
          </a:p>
          <a:p>
            <a:pPr eaLnBrk="1" hangingPunct="1">
              <a:buFont typeface="Wingdings" pitchFamily="2" charset="2"/>
              <a:buNone/>
              <a:tabLst>
                <a:tab pos="4219575" algn="l"/>
              </a:tabLst>
            </a:pPr>
            <a:r>
              <a:rPr lang="de-DE" dirty="0">
                <a:ea typeface="Geneva"/>
                <a:cs typeface="Geneva"/>
              </a:rPr>
              <a:t>Mittelschwere körperliche Tätigkeit	35 – 40</a:t>
            </a:r>
          </a:p>
          <a:p>
            <a:pPr eaLnBrk="1" hangingPunct="1">
              <a:buFont typeface="Wingdings" pitchFamily="2" charset="2"/>
              <a:buNone/>
              <a:tabLst>
                <a:tab pos="4219575" algn="l"/>
              </a:tabLst>
            </a:pPr>
            <a:r>
              <a:rPr lang="de-DE" dirty="0">
                <a:ea typeface="Geneva"/>
                <a:cs typeface="Geneva"/>
              </a:rPr>
              <a:t>Schwere körperliche Tätigkeit			40 – 50</a:t>
            </a:r>
          </a:p>
          <a:p>
            <a:pPr eaLnBrk="1" hangingPunct="1">
              <a:tabLst>
                <a:tab pos="4219575" algn="l"/>
              </a:tabLst>
            </a:pPr>
            <a:endParaRPr lang="de-DE" dirty="0">
              <a:ea typeface="Geneva"/>
              <a:cs typeface="Geneva"/>
            </a:endParaRPr>
          </a:p>
          <a:p>
            <a:pPr eaLnBrk="1" hangingPunct="1">
              <a:buFont typeface="Wingdings" pitchFamily="2" charset="2"/>
              <a:buNone/>
              <a:tabLst>
                <a:tab pos="4219575" algn="l"/>
              </a:tabLst>
            </a:pPr>
            <a:r>
              <a:rPr lang="de-DE" dirty="0">
                <a:ea typeface="Geneva"/>
                <a:cs typeface="Geneva"/>
              </a:rPr>
              <a:t>Beispiel: 70 kg x Faktor 30	2100 kcal/Tag</a:t>
            </a:r>
          </a:p>
          <a:p>
            <a:pPr eaLnBrk="1" hangingPunct="1">
              <a:tabLst>
                <a:tab pos="4219575" algn="l"/>
              </a:tabLst>
            </a:pPr>
            <a:endParaRPr lang="de-DE" dirty="0">
              <a:ea typeface="Geneva"/>
              <a:cs typeface="Geneva"/>
            </a:endParaRPr>
          </a:p>
        </p:txBody>
      </p:sp>
      <p:sp>
        <p:nvSpPr>
          <p:cNvPr id="59397" name="Text Box 5"/>
          <p:cNvSpPr txBox="1">
            <a:spLocks noChangeArrowheads="1"/>
          </p:cNvSpPr>
          <p:nvPr/>
        </p:nvSpPr>
        <p:spPr bwMode="auto">
          <a:xfrm>
            <a:off x="1643063" y="6481763"/>
            <a:ext cx="5978525" cy="38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72000" anchor="b">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eaLnBrk="1" hangingPunct="1"/>
            <a:r>
              <a:rPr lang="de-DE" sz="1000" dirty="0">
                <a:solidFill>
                  <a:srgbClr val="5E5C60"/>
                </a:solidFill>
              </a:rPr>
              <a:t>Nach </a:t>
            </a:r>
            <a:r>
              <a:rPr lang="de-DE" sz="1000" dirty="0" err="1">
                <a:solidFill>
                  <a:srgbClr val="5E5C60"/>
                </a:solidFill>
              </a:rPr>
              <a:t>Schmeisl</a:t>
            </a:r>
            <a:r>
              <a:rPr lang="de-DE" sz="1000" dirty="0">
                <a:solidFill>
                  <a:srgbClr val="5E5C60"/>
                </a:solidFill>
              </a:rPr>
              <a:t> GW (</a:t>
            </a:r>
            <a:r>
              <a:rPr lang="de-DE" sz="1000" dirty="0" err="1">
                <a:solidFill>
                  <a:srgbClr val="5E5C60"/>
                </a:solidFill>
              </a:rPr>
              <a:t>Hrsg</a:t>
            </a:r>
            <a:r>
              <a:rPr lang="de-DE" sz="1000" dirty="0">
                <a:solidFill>
                  <a:srgbClr val="5E5C60"/>
                </a:solidFill>
              </a:rPr>
              <a:t>). Schulungsbuch für Diabetiker. 5. Aufl. München: </a:t>
            </a:r>
            <a:br>
              <a:rPr lang="de-DE" sz="1000" dirty="0">
                <a:solidFill>
                  <a:srgbClr val="5E5C60"/>
                </a:solidFill>
              </a:rPr>
            </a:br>
            <a:r>
              <a:rPr lang="de-DE" sz="1000" dirty="0">
                <a:solidFill>
                  <a:srgbClr val="5E5C60"/>
                </a:solidFill>
              </a:rPr>
              <a:t>Urban &amp; Fischer Verlag 2005, 151-152. </a:t>
            </a:r>
          </a:p>
        </p:txBody>
      </p:sp>
    </p:spTree>
    <p:extLst>
      <p:ext uri="{BB962C8B-B14F-4D97-AF65-F5344CB8AC3E}">
        <p14:creationId xmlns:p14="http://schemas.microsoft.com/office/powerpoint/2010/main" val="3042298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normAutofit fontScale="90000"/>
          </a:bodyPr>
          <a:lstStyle/>
          <a:p>
            <a:pPr eaLnBrk="1" hangingPunct="1"/>
            <a:r>
              <a:rPr lang="de-DE">
                <a:ea typeface="Geneva"/>
                <a:cs typeface="Geneva"/>
              </a:rPr>
              <a:t>Einfluss von Lebensmitteln auf den Blutzucker</a:t>
            </a:r>
          </a:p>
        </p:txBody>
      </p:sp>
      <p:sp>
        <p:nvSpPr>
          <p:cNvPr id="62468" name="Rectangle 3"/>
          <p:cNvSpPr>
            <a:spLocks noGrp="1" noChangeArrowheads="1"/>
          </p:cNvSpPr>
          <p:nvPr>
            <p:ph type="body" idx="1"/>
          </p:nvPr>
        </p:nvSpPr>
        <p:spPr/>
        <p:txBody>
          <a:bodyPr>
            <a:normAutofit fontScale="77500" lnSpcReduction="20000"/>
          </a:bodyPr>
          <a:lstStyle/>
          <a:p>
            <a:pPr eaLnBrk="1" hangingPunct="1">
              <a:buFont typeface="Wingdings" pitchFamily="2" charset="2"/>
              <a:buNone/>
            </a:pPr>
            <a:r>
              <a:rPr lang="de-DE" b="1" dirty="0">
                <a:ea typeface="Geneva"/>
                <a:cs typeface="Geneva"/>
              </a:rPr>
              <a:t>Lebensmittel, die den Blutzucker erhöhen</a:t>
            </a:r>
          </a:p>
          <a:p>
            <a:pPr eaLnBrk="1" hangingPunct="1"/>
            <a:r>
              <a:rPr lang="de-DE" dirty="0">
                <a:ea typeface="Geneva"/>
                <a:cs typeface="Geneva"/>
              </a:rPr>
              <a:t>Getreide und Getreideprodukte</a:t>
            </a:r>
          </a:p>
          <a:p>
            <a:pPr eaLnBrk="1" hangingPunct="1"/>
            <a:r>
              <a:rPr lang="de-DE" dirty="0">
                <a:ea typeface="Geneva"/>
                <a:cs typeface="Geneva"/>
              </a:rPr>
              <a:t>Kartoffeln und Kartoffelprodukte</a:t>
            </a:r>
          </a:p>
          <a:p>
            <a:pPr eaLnBrk="1" hangingPunct="1"/>
            <a:r>
              <a:rPr lang="de-DE" dirty="0">
                <a:ea typeface="Geneva"/>
                <a:cs typeface="Geneva"/>
              </a:rPr>
              <a:t>Milch und Milchprodukte</a:t>
            </a:r>
          </a:p>
          <a:p>
            <a:pPr eaLnBrk="1" hangingPunct="1"/>
            <a:r>
              <a:rPr lang="de-DE" dirty="0">
                <a:ea typeface="Geneva"/>
                <a:cs typeface="Geneva"/>
              </a:rPr>
              <a:t>Obst</a:t>
            </a:r>
          </a:p>
          <a:p>
            <a:pPr eaLnBrk="1" hangingPunct="1"/>
            <a:r>
              <a:rPr lang="de-DE" dirty="0">
                <a:ea typeface="Geneva"/>
                <a:cs typeface="Geneva"/>
              </a:rPr>
              <a:t>Zucker</a:t>
            </a:r>
          </a:p>
          <a:p>
            <a:pPr eaLnBrk="1" hangingPunct="1"/>
            <a:endParaRPr lang="de-DE" dirty="0">
              <a:ea typeface="Geneva"/>
              <a:cs typeface="Geneva"/>
            </a:endParaRPr>
          </a:p>
          <a:p>
            <a:pPr eaLnBrk="1" hangingPunct="1">
              <a:buFont typeface="Wingdings" pitchFamily="2" charset="2"/>
              <a:buNone/>
            </a:pPr>
            <a:r>
              <a:rPr lang="de-DE" b="1" dirty="0">
                <a:ea typeface="Geneva"/>
                <a:cs typeface="Geneva"/>
              </a:rPr>
              <a:t>Lebensmittel, die den Blutzucker nicht direkt erhöhen</a:t>
            </a:r>
          </a:p>
          <a:p>
            <a:pPr eaLnBrk="1" hangingPunct="1"/>
            <a:r>
              <a:rPr lang="de-DE" dirty="0">
                <a:ea typeface="Geneva"/>
                <a:cs typeface="Geneva"/>
              </a:rPr>
              <a:t>Fettreiche Lebensmittel</a:t>
            </a:r>
          </a:p>
          <a:p>
            <a:pPr eaLnBrk="1" hangingPunct="1"/>
            <a:r>
              <a:rPr lang="de-DE" dirty="0">
                <a:ea typeface="Geneva"/>
                <a:cs typeface="Geneva"/>
              </a:rPr>
              <a:t>Wasserreiche Lebensmittel</a:t>
            </a:r>
          </a:p>
          <a:p>
            <a:pPr eaLnBrk="1" hangingPunct="1"/>
            <a:r>
              <a:rPr lang="de-DE" dirty="0">
                <a:ea typeface="Geneva"/>
                <a:cs typeface="Geneva"/>
              </a:rPr>
              <a:t>Eiweißreiche Lebensmittel</a:t>
            </a:r>
          </a:p>
        </p:txBody>
      </p:sp>
      <p:sp>
        <p:nvSpPr>
          <p:cNvPr id="62469" name="Text Box 5"/>
          <p:cNvSpPr txBox="1">
            <a:spLocks noChangeArrowheads="1"/>
          </p:cNvSpPr>
          <p:nvPr/>
        </p:nvSpPr>
        <p:spPr bwMode="auto">
          <a:xfrm>
            <a:off x="1643063" y="6329363"/>
            <a:ext cx="5978525" cy="53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72000" anchor="b">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eaLnBrk="1" hangingPunct="1"/>
            <a:r>
              <a:rPr lang="de-DE" sz="1000" dirty="0">
                <a:solidFill>
                  <a:srgbClr val="5E5C60"/>
                </a:solidFill>
              </a:rPr>
              <a:t>Jäckle R. Gut leben mit Typ-1-Diabetes: Arbeitsbuch zur Basis-Bolus-Therapie. 6. Aufl. München: Urban &amp; Fischer 2007, 37-39. </a:t>
            </a:r>
            <a:r>
              <a:rPr lang="de-DE" sz="1000" dirty="0" err="1">
                <a:solidFill>
                  <a:srgbClr val="5E5C60"/>
                </a:solidFill>
              </a:rPr>
              <a:t>Schmeisl</a:t>
            </a:r>
            <a:r>
              <a:rPr lang="de-DE" sz="1000" dirty="0">
                <a:solidFill>
                  <a:srgbClr val="5E5C60"/>
                </a:solidFill>
              </a:rPr>
              <a:t> GW (</a:t>
            </a:r>
            <a:r>
              <a:rPr lang="de-DE" sz="1000" dirty="0" err="1">
                <a:solidFill>
                  <a:srgbClr val="5E5C60"/>
                </a:solidFill>
              </a:rPr>
              <a:t>Hrsg</a:t>
            </a:r>
            <a:r>
              <a:rPr lang="de-DE" sz="1000" dirty="0">
                <a:solidFill>
                  <a:srgbClr val="5E5C60"/>
                </a:solidFill>
              </a:rPr>
              <a:t>). Schulungsbuch für Diabetiker. 5. Aufl. München: Urban &amp; Fischer Verlag 2005, 142-143+147-149. </a:t>
            </a:r>
          </a:p>
        </p:txBody>
      </p:sp>
    </p:spTree>
    <p:extLst>
      <p:ext uri="{BB962C8B-B14F-4D97-AF65-F5344CB8AC3E}">
        <p14:creationId xmlns:p14="http://schemas.microsoft.com/office/powerpoint/2010/main" val="4136090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feld 2"/>
          <p:cNvSpPr txBox="1">
            <a:spLocks noChangeArrowheads="1"/>
          </p:cNvSpPr>
          <p:nvPr/>
        </p:nvSpPr>
        <p:spPr bwMode="auto">
          <a:xfrm>
            <a:off x="386645" y="1949451"/>
            <a:ext cx="7065434" cy="450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2000" dirty="0"/>
              <a:t>15,010 </a:t>
            </a:r>
            <a:r>
              <a:rPr lang="de-DE" sz="2000" dirty="0" err="1"/>
              <a:t>individuals</a:t>
            </a:r>
            <a:r>
              <a:rPr lang="de-DE" sz="2000" dirty="0"/>
              <a:t> (35–74 </a:t>
            </a:r>
            <a:r>
              <a:rPr lang="de-DE" sz="2000" dirty="0" err="1"/>
              <a:t>years</a:t>
            </a:r>
            <a:r>
              <a:rPr lang="de-DE" sz="2000" dirty="0"/>
              <a:t>)</a:t>
            </a:r>
          </a:p>
          <a:p>
            <a:pPr eaLnBrk="1" hangingPunct="1">
              <a:lnSpc>
                <a:spcPts val="1600"/>
              </a:lnSpc>
            </a:pPr>
            <a:endParaRPr lang="de-DE" sz="2000" dirty="0"/>
          </a:p>
          <a:p>
            <a:pPr eaLnBrk="1" hangingPunct="1"/>
            <a:r>
              <a:rPr lang="de-DE" sz="2000" b="1" dirty="0">
                <a:solidFill>
                  <a:schemeClr val="tx2"/>
                </a:solidFill>
              </a:rPr>
              <a:t>→</a:t>
            </a:r>
            <a:r>
              <a:rPr lang="de-DE" sz="2000" dirty="0"/>
              <a:t> </a:t>
            </a:r>
            <a:r>
              <a:rPr lang="de-DE" sz="2000" b="1" u="sng" dirty="0">
                <a:solidFill>
                  <a:schemeClr val="tx2"/>
                </a:solidFill>
              </a:rPr>
              <a:t>1124 (7.5%) </a:t>
            </a:r>
            <a:r>
              <a:rPr lang="de-DE" sz="2000" b="1" u="sng" dirty="0" err="1">
                <a:solidFill>
                  <a:schemeClr val="tx2"/>
                </a:solidFill>
              </a:rPr>
              <a:t>cases</a:t>
            </a:r>
            <a:r>
              <a:rPr lang="de-DE" sz="2000" b="1" u="sng" dirty="0">
                <a:solidFill>
                  <a:schemeClr val="tx2"/>
                </a:solidFill>
              </a:rPr>
              <a:t> </a:t>
            </a:r>
            <a:r>
              <a:rPr lang="de-DE" sz="2000" b="1" u="sng" dirty="0" err="1">
                <a:solidFill>
                  <a:schemeClr val="tx2"/>
                </a:solidFill>
              </a:rPr>
              <a:t>of</a:t>
            </a:r>
            <a:r>
              <a:rPr lang="de-DE" sz="2000" b="1" u="sng" dirty="0">
                <a:solidFill>
                  <a:schemeClr val="tx2"/>
                </a:solidFill>
              </a:rPr>
              <a:t> </a:t>
            </a:r>
            <a:r>
              <a:rPr lang="de-DE" sz="2000" b="1" u="sng" dirty="0" err="1">
                <a:solidFill>
                  <a:schemeClr val="tx2"/>
                </a:solidFill>
              </a:rPr>
              <a:t>diabetes</a:t>
            </a:r>
            <a:r>
              <a:rPr lang="de-DE" sz="2000" b="1" u="sng" dirty="0">
                <a:solidFill>
                  <a:schemeClr val="tx2"/>
                </a:solidFill>
              </a:rPr>
              <a:t> mellitus:</a:t>
            </a:r>
          </a:p>
          <a:p>
            <a:pPr eaLnBrk="1" hangingPunct="1">
              <a:lnSpc>
                <a:spcPts val="1600"/>
              </a:lnSpc>
            </a:pPr>
            <a:endParaRPr lang="de-DE" sz="2000" b="1" u="sng" dirty="0">
              <a:solidFill>
                <a:schemeClr val="tx2"/>
              </a:solidFill>
            </a:endParaRPr>
          </a:p>
          <a:p>
            <a:pPr eaLnBrk="1" hangingPunct="1"/>
            <a:r>
              <a:rPr lang="de-DE" sz="2000" dirty="0"/>
              <a:t>             Median HbA</a:t>
            </a:r>
            <a:r>
              <a:rPr lang="de-DE" sz="2000" baseline="-25000" dirty="0"/>
              <a:t>1c</a:t>
            </a:r>
            <a:r>
              <a:rPr lang="de-DE" sz="2000" dirty="0"/>
              <a:t> 6.8% (6.4%–7.3%)</a:t>
            </a:r>
          </a:p>
          <a:p>
            <a:pPr eaLnBrk="1" hangingPunct="1"/>
            <a:r>
              <a:rPr lang="de-DE" sz="2000" dirty="0"/>
              <a:t>	79.6% 	T2D</a:t>
            </a:r>
          </a:p>
          <a:p>
            <a:pPr eaLnBrk="1" hangingPunct="1"/>
            <a:r>
              <a:rPr lang="de-DE" sz="2000" dirty="0"/>
              <a:t>	13% 	</a:t>
            </a:r>
            <a:r>
              <a:rPr lang="de-DE" sz="2000" dirty="0" err="1"/>
              <a:t>unclear</a:t>
            </a:r>
            <a:r>
              <a:rPr lang="de-DE" sz="2000" dirty="0"/>
              <a:t> </a:t>
            </a:r>
            <a:r>
              <a:rPr lang="de-DE" sz="2000" dirty="0" err="1"/>
              <a:t>clinical</a:t>
            </a:r>
            <a:r>
              <a:rPr lang="de-DE" sz="2000" dirty="0"/>
              <a:t> </a:t>
            </a:r>
            <a:r>
              <a:rPr lang="de-DE" sz="2000" dirty="0" err="1"/>
              <a:t>classification</a:t>
            </a:r>
            <a:endParaRPr lang="de-DE" sz="2000" dirty="0"/>
          </a:p>
          <a:p>
            <a:pPr eaLnBrk="1" hangingPunct="1"/>
            <a:r>
              <a:rPr lang="de-DE" sz="2000" dirty="0"/>
              <a:t>	 6% 	T1D</a:t>
            </a:r>
          </a:p>
          <a:p>
            <a:pPr eaLnBrk="1" hangingPunct="1"/>
            <a:r>
              <a:rPr lang="de-DE" sz="2000" dirty="0"/>
              <a:t>	0.7% 	GDM</a:t>
            </a:r>
          </a:p>
          <a:p>
            <a:pPr eaLnBrk="1" hangingPunct="1"/>
            <a:r>
              <a:rPr lang="de-DE" sz="2000" dirty="0"/>
              <a:t>	0.3% 	T3D</a:t>
            </a:r>
          </a:p>
          <a:p>
            <a:pPr eaLnBrk="1" hangingPunct="1"/>
            <a:endParaRPr lang="de-DE" sz="2000" dirty="0"/>
          </a:p>
          <a:p>
            <a:pPr eaLnBrk="1" hangingPunct="1"/>
            <a:r>
              <a:rPr lang="de-DE" sz="2000" b="1" dirty="0">
                <a:solidFill>
                  <a:schemeClr val="tx2"/>
                </a:solidFill>
              </a:rPr>
              <a:t>→</a:t>
            </a:r>
            <a:r>
              <a:rPr lang="de-DE" sz="2000" b="1" dirty="0"/>
              <a:t>  </a:t>
            </a:r>
            <a:r>
              <a:rPr lang="de-DE" sz="2000" b="1" u="sng" dirty="0">
                <a:solidFill>
                  <a:schemeClr val="tx2"/>
                </a:solidFill>
              </a:rPr>
              <a:t>27.7% </a:t>
            </a:r>
            <a:r>
              <a:rPr lang="de-DE" sz="2000" b="1" u="sng" dirty="0" err="1">
                <a:solidFill>
                  <a:schemeClr val="tx2"/>
                </a:solidFill>
              </a:rPr>
              <a:t>screening</a:t>
            </a:r>
            <a:r>
              <a:rPr lang="de-DE" sz="2000" b="1" u="sng" dirty="0">
                <a:solidFill>
                  <a:schemeClr val="tx2"/>
                </a:solidFill>
              </a:rPr>
              <a:t> </a:t>
            </a:r>
            <a:r>
              <a:rPr lang="de-DE" sz="2000" b="1" u="sng" dirty="0" err="1">
                <a:solidFill>
                  <a:schemeClr val="tx2"/>
                </a:solidFill>
              </a:rPr>
              <a:t>detected</a:t>
            </a:r>
            <a:r>
              <a:rPr lang="de-DE" sz="2000" b="1" u="sng" dirty="0">
                <a:solidFill>
                  <a:schemeClr val="tx2"/>
                </a:solidFill>
              </a:rPr>
              <a:t> </a:t>
            </a:r>
            <a:r>
              <a:rPr lang="de-DE" sz="2000" b="1" u="sng" dirty="0" err="1">
                <a:solidFill>
                  <a:schemeClr val="tx2"/>
                </a:solidFill>
              </a:rPr>
              <a:t>diabetes</a:t>
            </a:r>
            <a:r>
              <a:rPr lang="de-DE" sz="2000" b="1" u="sng" dirty="0">
                <a:solidFill>
                  <a:schemeClr val="tx2"/>
                </a:solidFill>
              </a:rPr>
              <a:t> (</a:t>
            </a:r>
            <a:r>
              <a:rPr lang="de-DE" sz="2000" b="1" u="sng" dirty="0" err="1">
                <a:solidFill>
                  <a:schemeClr val="tx2"/>
                </a:solidFill>
              </a:rPr>
              <a:t>previously</a:t>
            </a:r>
            <a:r>
              <a:rPr lang="de-DE" sz="2000" b="1" u="sng" dirty="0">
                <a:solidFill>
                  <a:schemeClr val="tx2"/>
                </a:solidFill>
              </a:rPr>
              <a:t> </a:t>
            </a:r>
            <a:r>
              <a:rPr lang="de-DE" sz="2000" b="1" u="sng" dirty="0" err="1">
                <a:solidFill>
                  <a:schemeClr val="tx2"/>
                </a:solidFill>
              </a:rPr>
              <a:t>unknown</a:t>
            </a:r>
            <a:r>
              <a:rPr lang="de-DE" sz="2000" u="sng" dirty="0">
                <a:solidFill>
                  <a:schemeClr val="tx2"/>
                </a:solidFill>
              </a:rPr>
              <a:t>) </a:t>
            </a:r>
          </a:p>
          <a:p>
            <a:pPr eaLnBrk="1" hangingPunct="1"/>
            <a:endParaRPr lang="de-DE" sz="2000" dirty="0"/>
          </a:p>
          <a:p>
            <a:pPr eaLnBrk="1" hangingPunct="1"/>
            <a:r>
              <a:rPr lang="de-DE" sz="2000" b="1" dirty="0">
                <a:solidFill>
                  <a:schemeClr val="tx2"/>
                </a:solidFill>
              </a:rPr>
              <a:t>→</a:t>
            </a:r>
            <a:r>
              <a:rPr lang="de-DE" sz="2000" dirty="0"/>
              <a:t>  </a:t>
            </a:r>
            <a:r>
              <a:rPr lang="de-DE" sz="2000" b="1" u="sng" dirty="0">
                <a:solidFill>
                  <a:schemeClr val="tx2"/>
                </a:solidFill>
              </a:rPr>
              <a:t>21.7% </a:t>
            </a:r>
            <a:r>
              <a:rPr lang="de-DE" sz="2000" b="1" u="sng" dirty="0" err="1">
                <a:solidFill>
                  <a:schemeClr val="tx2"/>
                </a:solidFill>
              </a:rPr>
              <a:t>diabetic</a:t>
            </a:r>
            <a:r>
              <a:rPr lang="de-DE" sz="2000" b="1" u="sng" dirty="0">
                <a:solidFill>
                  <a:schemeClr val="tx2"/>
                </a:solidFill>
              </a:rPr>
              <a:t> </a:t>
            </a:r>
            <a:r>
              <a:rPr lang="de-DE" sz="2000" b="1" u="sng" dirty="0" err="1">
                <a:solidFill>
                  <a:schemeClr val="tx2"/>
                </a:solidFill>
              </a:rPr>
              <a:t>retinopathy</a:t>
            </a:r>
            <a:r>
              <a:rPr lang="de-DE" sz="2000" b="1" u="sng" dirty="0">
                <a:solidFill>
                  <a:schemeClr val="tx2"/>
                </a:solidFill>
              </a:rPr>
              <a:t> → 5% VTDR</a:t>
            </a:r>
          </a:p>
        </p:txBody>
      </p:sp>
      <p:sp>
        <p:nvSpPr>
          <p:cNvPr id="6" name="Text Placeholder 2"/>
          <p:cNvSpPr>
            <a:spLocks noGrp="1"/>
          </p:cNvSpPr>
          <p:nvPr>
            <p:ph type="body" sz="quarter" idx="12"/>
          </p:nvPr>
        </p:nvSpPr>
        <p:spPr>
          <a:xfrm>
            <a:off x="26812" y="6587123"/>
            <a:ext cx="6931585" cy="169277"/>
          </a:xfrm>
        </p:spPr>
        <p:txBody>
          <a:bodyPr/>
          <a:lstStyle/>
          <a:p>
            <a:pPr>
              <a:defRPr/>
            </a:pPr>
            <a:r>
              <a:rPr lang="de-DE" dirty="0"/>
              <a:t>T1D, type 1 diabetes; T2D, type 2 diabetes; T3D, type 3 diabetes; </a:t>
            </a:r>
            <a:r>
              <a:rPr lang="en-GB" dirty="0"/>
              <a:t>GDM, gestational diabetes mellitus.</a:t>
            </a:r>
          </a:p>
        </p:txBody>
      </p:sp>
      <p:sp>
        <p:nvSpPr>
          <p:cNvPr id="8" name="Text Placeholder 7"/>
          <p:cNvSpPr>
            <a:spLocks noGrp="1"/>
          </p:cNvSpPr>
          <p:nvPr>
            <p:ph type="body" sz="quarter" idx="13"/>
          </p:nvPr>
        </p:nvSpPr>
        <p:spPr>
          <a:xfrm>
            <a:off x="5871578" y="6587123"/>
            <a:ext cx="2994434" cy="169277"/>
          </a:xfrm>
        </p:spPr>
        <p:txBody>
          <a:bodyPr/>
          <a:lstStyle/>
          <a:p>
            <a:pPr>
              <a:defRPr/>
            </a:pPr>
            <a:r>
              <a:rPr lang="de-DE" dirty="0"/>
              <a:t>Raum, </a:t>
            </a:r>
            <a:r>
              <a:rPr lang="de-DE" i="1" dirty="0"/>
              <a:t>et al. PLoS One</a:t>
            </a:r>
            <a:r>
              <a:rPr lang="de-DE" dirty="0"/>
              <a:t>. 2015;10:e0127188.</a:t>
            </a:r>
          </a:p>
        </p:txBody>
      </p:sp>
      <p:sp>
        <p:nvSpPr>
          <p:cNvPr id="69636" name="Title 1"/>
          <p:cNvSpPr txBox="1">
            <a:spLocks/>
          </p:cNvSpPr>
          <p:nvPr/>
        </p:nvSpPr>
        <p:spPr bwMode="auto">
          <a:xfrm>
            <a:off x="386645" y="692696"/>
            <a:ext cx="8479367"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GB" b="1" dirty="0"/>
              <a:t>Prevalence and cardiovascular associations of diabetic retinopathy and </a:t>
            </a:r>
            <a:r>
              <a:rPr lang="en-GB" b="1" dirty="0" err="1"/>
              <a:t>maculopathy</a:t>
            </a:r>
            <a:r>
              <a:rPr lang="en-GB" b="1" dirty="0"/>
              <a:t>: results from the Gutenberg Health Study </a:t>
            </a:r>
          </a:p>
        </p:txBody>
      </p:sp>
    </p:spTree>
    <p:extLst>
      <p:ext uri="{BB962C8B-B14F-4D97-AF65-F5344CB8AC3E}">
        <p14:creationId xmlns:p14="http://schemas.microsoft.com/office/powerpoint/2010/main" val="2820916897"/>
      </p:ext>
    </p:extLst>
  </p:cSld>
  <p:clrMapOvr>
    <a:masterClrMapping/>
  </p:clrMapOvr>
  <p:transition spd="med">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normAutofit fontScale="90000"/>
          </a:bodyPr>
          <a:lstStyle/>
          <a:p>
            <a:pPr eaLnBrk="1" hangingPunct="1"/>
            <a:r>
              <a:rPr lang="de-DE" sz="2000" dirty="0">
                <a:ea typeface="Geneva"/>
                <a:cs typeface="Geneva"/>
              </a:rPr>
              <a:t>Kohlenhydrathaltige Nahrungsmittel, </a:t>
            </a:r>
            <a:br>
              <a:rPr lang="de-DE" sz="2000" dirty="0">
                <a:ea typeface="Geneva"/>
                <a:cs typeface="Geneva"/>
              </a:rPr>
            </a:br>
            <a:r>
              <a:rPr lang="de-DE" sz="2000" dirty="0">
                <a:ea typeface="Geneva"/>
                <a:cs typeface="Geneva"/>
              </a:rPr>
              <a:t>die den Blutzucker schnell erhöhen (ungünstig)</a:t>
            </a:r>
          </a:p>
        </p:txBody>
      </p:sp>
      <p:sp>
        <p:nvSpPr>
          <p:cNvPr id="65540" name="Rectangle 3"/>
          <p:cNvSpPr>
            <a:spLocks noGrp="1" noChangeArrowheads="1"/>
          </p:cNvSpPr>
          <p:nvPr>
            <p:ph type="body" idx="1"/>
          </p:nvPr>
        </p:nvSpPr>
        <p:spPr>
          <a:xfrm>
            <a:off x="1538289" y="1449388"/>
            <a:ext cx="7005944" cy="4818062"/>
          </a:xfrm>
        </p:spPr>
        <p:txBody>
          <a:bodyPr>
            <a:normAutofit fontScale="92500" lnSpcReduction="20000"/>
          </a:bodyPr>
          <a:lstStyle/>
          <a:p>
            <a:pPr eaLnBrk="1" hangingPunct="1"/>
            <a:r>
              <a:rPr lang="de-DE" dirty="0">
                <a:ea typeface="Geneva"/>
                <a:cs typeface="Geneva"/>
              </a:rPr>
              <a:t>Helles Brot, Brötchen, Kuchen, Gebäck</a:t>
            </a:r>
          </a:p>
          <a:p>
            <a:pPr eaLnBrk="1" hangingPunct="1"/>
            <a:r>
              <a:rPr lang="de-DE" dirty="0">
                <a:ea typeface="Geneva"/>
                <a:cs typeface="Geneva"/>
              </a:rPr>
              <a:t>Nudeln, Mais, Kartoffeln</a:t>
            </a:r>
          </a:p>
          <a:p>
            <a:pPr eaLnBrk="1" hangingPunct="1"/>
            <a:r>
              <a:rPr lang="de-DE" dirty="0">
                <a:ea typeface="Geneva"/>
                <a:cs typeface="Geneva"/>
              </a:rPr>
              <a:t>Obst, Obstsaft</a:t>
            </a:r>
          </a:p>
          <a:p>
            <a:pPr eaLnBrk="1" hangingPunct="1"/>
            <a:r>
              <a:rPr lang="de-DE" dirty="0">
                <a:ea typeface="Geneva"/>
                <a:cs typeface="Geneva"/>
              </a:rPr>
              <a:t>Kartoffelbrei/stark verarbeitete Kartoffelprodukte</a:t>
            </a:r>
          </a:p>
          <a:p>
            <a:pPr eaLnBrk="1" hangingPunct="1"/>
            <a:r>
              <a:rPr lang="de-DE" dirty="0">
                <a:ea typeface="Geneva"/>
                <a:cs typeface="Geneva"/>
              </a:rPr>
              <a:t>Gezuckerte Nahrungsmittel </a:t>
            </a:r>
            <a:br>
              <a:rPr lang="de-DE" dirty="0">
                <a:ea typeface="Geneva"/>
                <a:cs typeface="Geneva"/>
              </a:rPr>
            </a:br>
            <a:r>
              <a:rPr lang="de-DE" dirty="0">
                <a:ea typeface="Geneva"/>
                <a:cs typeface="Geneva"/>
              </a:rPr>
              <a:t>(Marmelade, Limonade, Süßigkeiten etc.)</a:t>
            </a:r>
            <a:br>
              <a:rPr lang="de-DE" dirty="0">
                <a:ea typeface="Geneva"/>
                <a:cs typeface="Geneva"/>
              </a:rPr>
            </a:br>
            <a:endParaRPr lang="de-DE" dirty="0">
              <a:ea typeface="Geneva"/>
              <a:cs typeface="Geneva"/>
            </a:endParaRPr>
          </a:p>
          <a:p>
            <a:pPr eaLnBrk="1" hangingPunct="1">
              <a:buFont typeface="Wingdings" pitchFamily="2" charset="2"/>
              <a:buNone/>
            </a:pPr>
            <a:r>
              <a:rPr lang="de-DE" dirty="0">
                <a:ea typeface="Geneva"/>
                <a:cs typeface="Geneva"/>
              </a:rPr>
              <a:t>	</a:t>
            </a:r>
            <a:r>
              <a:rPr lang="de-DE" b="1" dirty="0">
                <a:ea typeface="Geneva"/>
                <a:cs typeface="Geneva"/>
              </a:rPr>
              <a:t>Je leichter die Kohlenhydrate der Nahrung zu Glukose abgebaut werden können, desto schneller ist der Blutzuckeranstieg.</a:t>
            </a:r>
          </a:p>
          <a:p>
            <a:pPr eaLnBrk="1" hangingPunct="1"/>
            <a:endParaRPr lang="de-DE" b="1" dirty="0">
              <a:ea typeface="Geneva"/>
              <a:cs typeface="Geneva"/>
            </a:endParaRPr>
          </a:p>
          <a:p>
            <a:pPr eaLnBrk="1" hangingPunct="1"/>
            <a:endParaRPr lang="de-DE" dirty="0">
              <a:ea typeface="Geneva"/>
              <a:cs typeface="Geneva"/>
            </a:endParaRPr>
          </a:p>
        </p:txBody>
      </p:sp>
      <p:sp>
        <p:nvSpPr>
          <p:cNvPr id="65541" name="Text Box 5"/>
          <p:cNvSpPr txBox="1">
            <a:spLocks noChangeArrowheads="1"/>
          </p:cNvSpPr>
          <p:nvPr/>
        </p:nvSpPr>
        <p:spPr bwMode="auto">
          <a:xfrm>
            <a:off x="1643063" y="6481763"/>
            <a:ext cx="5978525" cy="38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72000" anchor="b">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eaLnBrk="1" hangingPunct="1"/>
            <a:r>
              <a:rPr lang="de-DE" sz="1000" dirty="0">
                <a:solidFill>
                  <a:srgbClr val="5E5C60"/>
                </a:solidFill>
              </a:rPr>
              <a:t>Jäckle R. Gut leben mit Typ-1-Diabetes: Arbeitsbuch zur Basis-Bolus-Therapie. 6. Aufl. München: Urban &amp; Fischer 2007, 37-39. </a:t>
            </a:r>
          </a:p>
        </p:txBody>
      </p:sp>
    </p:spTree>
    <p:extLst>
      <p:ext uri="{BB962C8B-B14F-4D97-AF65-F5344CB8AC3E}">
        <p14:creationId xmlns:p14="http://schemas.microsoft.com/office/powerpoint/2010/main" val="3418524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ChangeArrowheads="1"/>
          </p:cNvSpPr>
          <p:nvPr>
            <p:ph type="title"/>
          </p:nvPr>
        </p:nvSpPr>
        <p:spPr/>
        <p:txBody>
          <a:bodyPr>
            <a:noAutofit/>
          </a:bodyPr>
          <a:lstStyle/>
          <a:p>
            <a:pPr algn="ctr" eaLnBrk="1" hangingPunct="1"/>
            <a:r>
              <a:rPr lang="de-DE" sz="2800" dirty="0">
                <a:ea typeface="Geneva"/>
                <a:cs typeface="Geneva"/>
              </a:rPr>
              <a:t>Die Ernährungspyramide gilt für </a:t>
            </a:r>
            <a:br>
              <a:rPr lang="de-DE" sz="2800" dirty="0">
                <a:ea typeface="Geneva"/>
                <a:cs typeface="Geneva"/>
              </a:rPr>
            </a:br>
            <a:r>
              <a:rPr lang="de-DE" sz="2800" dirty="0">
                <a:ea typeface="Geneva"/>
                <a:cs typeface="Geneva"/>
              </a:rPr>
              <a:t>Gesunde und Personen mit Diabetes</a:t>
            </a:r>
          </a:p>
        </p:txBody>
      </p:sp>
      <p:sp>
        <p:nvSpPr>
          <p:cNvPr id="70660" name="Text Box 5"/>
          <p:cNvSpPr txBox="1">
            <a:spLocks noChangeArrowheads="1"/>
          </p:cNvSpPr>
          <p:nvPr/>
        </p:nvSpPr>
        <p:spPr bwMode="auto">
          <a:xfrm>
            <a:off x="1639843" y="6481763"/>
            <a:ext cx="59753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72000" anchor="b">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eaLnBrk="1" hangingPunct="1"/>
            <a:r>
              <a:rPr lang="de-DE" sz="1000" dirty="0">
                <a:solidFill>
                  <a:srgbClr val="5E5C60"/>
                </a:solidFill>
              </a:rPr>
              <a:t>Modifiziert nach </a:t>
            </a:r>
            <a:r>
              <a:rPr lang="de-DE" sz="1000" dirty="0" err="1">
                <a:solidFill>
                  <a:srgbClr val="5E5C60"/>
                </a:solidFill>
              </a:rPr>
              <a:t>aid</a:t>
            </a:r>
            <a:r>
              <a:rPr lang="de-DE" sz="1000" dirty="0">
                <a:solidFill>
                  <a:srgbClr val="5E5C60"/>
                </a:solidFill>
              </a:rPr>
              <a:t> infodienst Verbraucherschutz, Ernährung, Landwirtschaft e. V., Die </a:t>
            </a:r>
            <a:r>
              <a:rPr lang="de-DE" sz="1000" dirty="0" err="1">
                <a:solidFill>
                  <a:srgbClr val="5E5C60"/>
                </a:solidFill>
              </a:rPr>
              <a:t>aid</a:t>
            </a:r>
            <a:r>
              <a:rPr lang="de-DE" sz="1000" dirty="0">
                <a:solidFill>
                  <a:srgbClr val="5E5C60"/>
                </a:solidFill>
              </a:rPr>
              <a:t>-Ernährungspyramide. Stand 2009. Online verfügbar.</a:t>
            </a:r>
          </a:p>
        </p:txBody>
      </p:sp>
      <p:pic>
        <p:nvPicPr>
          <p:cNvPr id="70661" name="Bild 13" descr="pyramide_pp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1772816"/>
            <a:ext cx="4591105" cy="442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877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ildschirmfoto 2019-02-14 um 09.59.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8760"/>
            <a:ext cx="9144000" cy="4520744"/>
          </a:xfrm>
          <a:prstGeom prst="rect">
            <a:avLst/>
          </a:prstGeom>
        </p:spPr>
      </p:pic>
      <p:sp>
        <p:nvSpPr>
          <p:cNvPr id="3" name="Rechteck 2"/>
          <p:cNvSpPr/>
          <p:nvPr/>
        </p:nvSpPr>
        <p:spPr>
          <a:xfrm>
            <a:off x="1115616" y="5919663"/>
            <a:ext cx="7128792" cy="461665"/>
          </a:xfrm>
          <a:prstGeom prst="rect">
            <a:avLst/>
          </a:prstGeom>
          <a:solidFill>
            <a:schemeClr val="tx2">
              <a:lumMod val="20000"/>
              <a:lumOff val="80000"/>
            </a:schemeClr>
          </a:solidFill>
          <a:ln w="38100" cmpd="sng">
            <a:solidFill>
              <a:schemeClr val="tx2">
                <a:lumMod val="75000"/>
              </a:schemeClr>
            </a:solidFill>
          </a:ln>
        </p:spPr>
        <p:txBody>
          <a:bodyPr wrap="square">
            <a:spAutoFit/>
          </a:bodyPr>
          <a:lstStyle/>
          <a:p>
            <a:pPr algn="ctr"/>
            <a:r>
              <a:rPr lang="de-DE" sz="2400" b="1" dirty="0"/>
              <a:t>http://</a:t>
            </a:r>
            <a:r>
              <a:rPr lang="de-DE" sz="2400" b="1" dirty="0" err="1"/>
              <a:t>www.mindcarb.de</a:t>
            </a:r>
            <a:endParaRPr lang="de-DE" sz="2400" b="1" dirty="0"/>
          </a:p>
        </p:txBody>
      </p:sp>
    </p:spTree>
    <p:extLst>
      <p:ext uri="{BB962C8B-B14F-4D97-AF65-F5344CB8AC3E}">
        <p14:creationId xmlns:p14="http://schemas.microsoft.com/office/powerpoint/2010/main" val="52108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ildschirmfoto 2019-07-09 um 20.16.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764704"/>
            <a:ext cx="7068379" cy="5661248"/>
          </a:xfrm>
          <a:prstGeom prst="rect">
            <a:avLst/>
          </a:prstGeom>
        </p:spPr>
      </p:pic>
    </p:spTree>
    <p:extLst>
      <p:ext uri="{BB962C8B-B14F-4D97-AF65-F5344CB8AC3E}">
        <p14:creationId xmlns:p14="http://schemas.microsoft.com/office/powerpoint/2010/main" val="903671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ildschirmfoto 2019-02-14 um 10.25.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696"/>
            <a:ext cx="4689416" cy="4392488"/>
          </a:xfrm>
          <a:prstGeom prst="rect">
            <a:avLst/>
          </a:prstGeom>
        </p:spPr>
      </p:pic>
      <p:pic>
        <p:nvPicPr>
          <p:cNvPr id="3" name="Bild 2" descr="Bildschirmfoto 2019-02-14 um 10.24.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616" y="764704"/>
            <a:ext cx="4413658" cy="5089624"/>
          </a:xfrm>
          <a:prstGeom prst="rect">
            <a:avLst/>
          </a:prstGeom>
        </p:spPr>
      </p:pic>
      <p:sp>
        <p:nvSpPr>
          <p:cNvPr id="4" name="Rechteck 3"/>
          <p:cNvSpPr/>
          <p:nvPr/>
        </p:nvSpPr>
        <p:spPr>
          <a:xfrm>
            <a:off x="25796" y="6525344"/>
            <a:ext cx="9118203" cy="369332"/>
          </a:xfrm>
          <a:prstGeom prst="rect">
            <a:avLst/>
          </a:prstGeom>
        </p:spPr>
        <p:txBody>
          <a:bodyPr wrap="square">
            <a:spAutoFit/>
          </a:bodyPr>
          <a:lstStyle/>
          <a:p>
            <a:r>
              <a:rPr lang="de-DE" dirty="0"/>
              <a:t>https://</a:t>
            </a:r>
            <a:r>
              <a:rPr lang="de-DE" dirty="0" err="1"/>
              <a:t>www.lions.de</a:t>
            </a:r>
            <a:r>
              <a:rPr lang="de-DE" dirty="0"/>
              <a:t>/web/</a:t>
            </a:r>
            <a:r>
              <a:rPr lang="de-DE" dirty="0" err="1"/>
              <a:t>lc</a:t>
            </a:r>
            <a:r>
              <a:rPr lang="de-DE" dirty="0"/>
              <a:t>-schwetzingen/</a:t>
            </a:r>
            <a:r>
              <a:rPr lang="de-DE" dirty="0" err="1"/>
              <a:t>gesundheitsprogramme</a:t>
            </a:r>
            <a:endParaRPr lang="de-DE" dirty="0"/>
          </a:p>
        </p:txBody>
      </p:sp>
    </p:spTree>
    <p:extLst>
      <p:ext uri="{BB962C8B-B14F-4D97-AF65-F5344CB8AC3E}">
        <p14:creationId xmlns:p14="http://schemas.microsoft.com/office/powerpoint/2010/main" val="39310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3923928" y="2234460"/>
            <a:ext cx="2370839" cy="3138756"/>
            <a:chOff x="5369513" y="2234460"/>
            <a:chExt cx="2370839" cy="3138756"/>
          </a:xfrm>
        </p:grpSpPr>
        <p:pic>
          <p:nvPicPr>
            <p:cNvPr id="5" name="Picture 2" descr="C:\Users\jarens\Desktop\Lounge\SF Tagung\Element 1@4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9513" y="2234460"/>
              <a:ext cx="2370839" cy="2376264"/>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a:xfrm>
              <a:off x="5834222" y="4726885"/>
              <a:ext cx="1441420" cy="646331"/>
            </a:xfrm>
            <a:prstGeom prst="rect">
              <a:avLst/>
            </a:prstGeom>
          </p:spPr>
          <p:txBody>
            <a:bodyPr wrap="none">
              <a:spAutoFit/>
            </a:bodyPr>
            <a:lstStyle/>
            <a:p>
              <a:r>
                <a:rPr lang="de-DE" b="1" kern="0" dirty="0">
                  <a:solidFill>
                    <a:srgbClr val="000000"/>
                  </a:solidFill>
                  <a:ea typeface="ヒラギノ角ゴ Pro W3" pitchFamily="28" charset="-128"/>
                </a:rPr>
                <a:t>Augenlicht/</a:t>
              </a:r>
              <a:br>
                <a:rPr lang="de-DE" b="1" kern="0" dirty="0">
                  <a:solidFill>
                    <a:srgbClr val="000000"/>
                  </a:solidFill>
                  <a:ea typeface="ヒラギノ角ゴ Pro W3" pitchFamily="28" charset="-128"/>
                </a:rPr>
              </a:br>
              <a:r>
                <a:rPr lang="de-DE" b="1" kern="0" dirty="0">
                  <a:solidFill>
                    <a:srgbClr val="000000"/>
                  </a:solidFill>
                  <a:ea typeface="ヒラギノ角ゴ Pro W3" pitchFamily="28" charset="-128"/>
                </a:rPr>
                <a:t>Vision</a:t>
              </a:r>
              <a:endParaRPr lang="de-DE" dirty="0">
                <a:solidFill>
                  <a:srgbClr val="000000"/>
                </a:solidFill>
                <a:ea typeface="ヒラギノ角ゴ Pro W3" pitchFamily="28" charset="-128"/>
              </a:endParaRPr>
            </a:p>
          </p:txBody>
        </p:sp>
      </p:grpSp>
      <p:grpSp>
        <p:nvGrpSpPr>
          <p:cNvPr id="3" name="Gruppieren 2"/>
          <p:cNvGrpSpPr/>
          <p:nvPr/>
        </p:nvGrpSpPr>
        <p:grpSpPr>
          <a:xfrm>
            <a:off x="2123728" y="2234460"/>
            <a:ext cx="2376264" cy="2991236"/>
            <a:chOff x="1259632" y="2234460"/>
            <a:chExt cx="2376264" cy="2991236"/>
          </a:xfrm>
        </p:grpSpPr>
        <p:pic>
          <p:nvPicPr>
            <p:cNvPr id="4" name="Picture 3" descr="C:\Users\jarens\Desktop\Lounge\SF Tagung\Element 3@4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234460"/>
              <a:ext cx="2376264" cy="2376264"/>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p:cNvSpPr/>
            <p:nvPr/>
          </p:nvSpPr>
          <p:spPr>
            <a:xfrm>
              <a:off x="1874530" y="4856364"/>
              <a:ext cx="1146468" cy="369332"/>
            </a:xfrm>
            <a:prstGeom prst="rect">
              <a:avLst/>
            </a:prstGeom>
          </p:spPr>
          <p:txBody>
            <a:bodyPr wrap="none">
              <a:spAutoFit/>
            </a:bodyPr>
            <a:lstStyle/>
            <a:p>
              <a:r>
                <a:rPr lang="de-DE" b="1" kern="0" dirty="0">
                  <a:solidFill>
                    <a:srgbClr val="000000"/>
                  </a:solidFill>
                  <a:ea typeface="ヒラギノ角ゴ Pro W3" pitchFamily="28" charset="-128"/>
                </a:rPr>
                <a:t>Diabetes</a:t>
              </a:r>
              <a:endParaRPr lang="de-DE" dirty="0">
                <a:solidFill>
                  <a:srgbClr val="000000"/>
                </a:solidFill>
                <a:ea typeface="ヒラギノ角ゴ Pro W3" pitchFamily="28" charset="-128"/>
              </a:endParaRPr>
            </a:p>
          </p:txBody>
        </p:sp>
      </p:grpSp>
    </p:spTree>
    <p:extLst>
      <p:ext uri="{BB962C8B-B14F-4D97-AF65-F5344CB8AC3E}">
        <p14:creationId xmlns:p14="http://schemas.microsoft.com/office/powerpoint/2010/main" val="3544812442"/>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el 1"/>
          <p:cNvSpPr>
            <a:spLocks noGrp="1"/>
          </p:cNvSpPr>
          <p:nvPr>
            <p:ph type="title"/>
          </p:nvPr>
        </p:nvSpPr>
        <p:spPr>
          <a:xfrm>
            <a:off x="374848" y="620688"/>
            <a:ext cx="8229600" cy="720080"/>
          </a:xfrm>
          <a:solidFill>
            <a:schemeClr val="bg1"/>
          </a:solidFill>
        </p:spPr>
        <p:txBody>
          <a:bodyPr/>
          <a:lstStyle/>
          <a:p>
            <a:pPr algn="ctr" eaLnBrk="1" hangingPunct="1"/>
            <a:r>
              <a:rPr lang="de-DE" sz="2800" dirty="0">
                <a:solidFill>
                  <a:srgbClr val="376092"/>
                </a:solidFill>
                <a:latin typeface="Arial" charset="0"/>
                <a:cs typeface="Arial" charset="0"/>
              </a:rPr>
              <a:t>Die vier Hauptgründe für eine Erblindung</a:t>
            </a:r>
          </a:p>
        </p:txBody>
      </p:sp>
      <p:pic>
        <p:nvPicPr>
          <p:cNvPr id="3" name="Bild 2" descr="Bildschirmfoto 2016-07-07 um 20.19.54.png"/>
          <p:cNvPicPr>
            <a:picLocks noChangeAspect="1"/>
          </p:cNvPicPr>
          <p:nvPr/>
        </p:nvPicPr>
        <p:blipFill rotWithShape="1">
          <a:blip r:embed="rId2">
            <a:extLst>
              <a:ext uri="{28A0092B-C50C-407E-A947-70E740481C1C}">
                <a14:useLocalDpi xmlns:a14="http://schemas.microsoft.com/office/drawing/2010/main" val="0"/>
              </a:ext>
            </a:extLst>
          </a:blip>
          <a:srcRect r="2941" b="3521"/>
          <a:stretch/>
        </p:blipFill>
        <p:spPr>
          <a:xfrm>
            <a:off x="1402521" y="4188047"/>
            <a:ext cx="2722157" cy="2291658"/>
          </a:xfrm>
          <a:prstGeom prst="rect">
            <a:avLst/>
          </a:prstGeom>
          <a:ln>
            <a:noFill/>
          </a:ln>
          <a:effectLst>
            <a:outerShdw blurRad="292100" dist="139700" dir="2700000" algn="tl" rotWithShape="0">
              <a:srgbClr val="333333">
                <a:alpha val="65000"/>
              </a:srgbClr>
            </a:outerShdw>
          </a:effectLst>
        </p:spPr>
      </p:pic>
      <p:pic>
        <p:nvPicPr>
          <p:cNvPr id="5" name="Bild 4" descr="Bildschirmfoto 2016-07-07 um 20.29.58.png"/>
          <p:cNvPicPr>
            <a:picLocks noChangeAspect="1"/>
          </p:cNvPicPr>
          <p:nvPr/>
        </p:nvPicPr>
        <p:blipFill rotWithShape="1">
          <a:blip r:embed="rId3">
            <a:extLst>
              <a:ext uri="{28A0092B-C50C-407E-A947-70E740481C1C}">
                <a14:useLocalDpi xmlns:a14="http://schemas.microsoft.com/office/drawing/2010/main" val="0"/>
              </a:ext>
            </a:extLst>
          </a:blip>
          <a:srcRect r="2953" b="1070"/>
          <a:stretch/>
        </p:blipFill>
        <p:spPr>
          <a:xfrm>
            <a:off x="5913435" y="1138147"/>
            <a:ext cx="2084743" cy="2279270"/>
          </a:xfrm>
          <a:prstGeom prst="rect">
            <a:avLst/>
          </a:prstGeom>
          <a:ln>
            <a:noFill/>
          </a:ln>
          <a:effectLst>
            <a:outerShdw blurRad="292100" dist="139700" dir="2700000" algn="tl" rotWithShape="0">
              <a:srgbClr val="333333">
                <a:alpha val="65000"/>
              </a:srgbClr>
            </a:outerShdw>
          </a:effectLst>
        </p:spPr>
      </p:pic>
      <p:pic>
        <p:nvPicPr>
          <p:cNvPr id="65540" name="Bild 5" descr="Bildschirmfoto 2016-07-07 um 20.29.15.png"/>
          <p:cNvPicPr>
            <a:picLocks noChangeAspect="1"/>
          </p:cNvPicPr>
          <p:nvPr/>
        </p:nvPicPr>
        <p:blipFill>
          <a:blip r:embed="rId4" cstate="print">
            <a:extLst>
              <a:ext uri="{28A0092B-C50C-407E-A947-70E740481C1C}">
                <a14:useLocalDpi xmlns:a14="http://schemas.microsoft.com/office/drawing/2010/main" val="0"/>
              </a:ext>
            </a:extLst>
          </a:blip>
          <a:srcRect l="8324" t="10638" r="11107" b="9363"/>
          <a:stretch>
            <a:fillRect/>
          </a:stretch>
        </p:blipFill>
        <p:spPr bwMode="auto">
          <a:xfrm>
            <a:off x="1403648" y="1127000"/>
            <a:ext cx="2729497" cy="236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l="5556" r="11111" b="-93"/>
          <a:stretch>
            <a:fillRect/>
          </a:stretch>
        </p:blipFill>
        <p:spPr bwMode="auto">
          <a:xfrm>
            <a:off x="5949279" y="4188048"/>
            <a:ext cx="2318421" cy="22916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2098524" y="3423004"/>
            <a:ext cx="1825404" cy="400110"/>
          </a:xfrm>
          <a:prstGeom prst="rect">
            <a:avLst/>
          </a:prstGeom>
          <a:noFill/>
        </p:spPr>
        <p:txBody>
          <a:bodyPr wrap="square">
            <a:spAutoFit/>
          </a:bodyPr>
          <a:lstStyle/>
          <a:p>
            <a:pPr defTabSz="456914" fontAlgn="auto">
              <a:spcBef>
                <a:spcPts val="0"/>
              </a:spcBef>
              <a:spcAft>
                <a:spcPts val="0"/>
              </a:spcAft>
              <a:defRPr/>
            </a:pPr>
            <a:r>
              <a:rPr lang="de-DE" sz="2000" b="1" dirty="0">
                <a:solidFill>
                  <a:prstClr val="black"/>
                </a:solidFill>
                <a:latin typeface="Arial"/>
                <a:ea typeface="+mn-ea"/>
                <a:cs typeface="Arial"/>
              </a:rPr>
              <a:t>Grauer Star</a:t>
            </a:r>
          </a:p>
        </p:txBody>
      </p:sp>
      <p:sp>
        <p:nvSpPr>
          <p:cNvPr id="9" name="Textfeld 8"/>
          <p:cNvSpPr txBox="1"/>
          <p:nvPr/>
        </p:nvSpPr>
        <p:spPr>
          <a:xfrm>
            <a:off x="2374129" y="6526566"/>
            <a:ext cx="2413895" cy="400110"/>
          </a:xfrm>
          <a:prstGeom prst="rect">
            <a:avLst/>
          </a:prstGeom>
          <a:noFill/>
        </p:spPr>
        <p:txBody>
          <a:bodyPr wrap="square">
            <a:spAutoFit/>
          </a:bodyPr>
          <a:lstStyle/>
          <a:p>
            <a:pPr defTabSz="456914" fontAlgn="auto">
              <a:spcBef>
                <a:spcPts val="0"/>
              </a:spcBef>
              <a:spcAft>
                <a:spcPts val="0"/>
              </a:spcAft>
              <a:defRPr/>
            </a:pPr>
            <a:r>
              <a:rPr lang="de-DE" sz="2000" b="1" dirty="0">
                <a:solidFill>
                  <a:prstClr val="black"/>
                </a:solidFill>
                <a:latin typeface="Arial"/>
                <a:ea typeface="+mn-ea"/>
                <a:cs typeface="Arial"/>
              </a:rPr>
              <a:t>AMD</a:t>
            </a:r>
          </a:p>
        </p:txBody>
      </p:sp>
      <p:sp>
        <p:nvSpPr>
          <p:cNvPr id="10" name="Textfeld 9"/>
          <p:cNvSpPr txBox="1"/>
          <p:nvPr/>
        </p:nvSpPr>
        <p:spPr>
          <a:xfrm>
            <a:off x="6308572" y="3408716"/>
            <a:ext cx="1863828" cy="400110"/>
          </a:xfrm>
          <a:prstGeom prst="rect">
            <a:avLst/>
          </a:prstGeom>
          <a:noFill/>
        </p:spPr>
        <p:txBody>
          <a:bodyPr wrap="square">
            <a:spAutoFit/>
          </a:bodyPr>
          <a:lstStyle/>
          <a:p>
            <a:pPr defTabSz="456914" fontAlgn="auto">
              <a:spcBef>
                <a:spcPts val="0"/>
              </a:spcBef>
              <a:spcAft>
                <a:spcPts val="0"/>
              </a:spcAft>
              <a:defRPr/>
            </a:pPr>
            <a:r>
              <a:rPr lang="de-DE" sz="2000" b="1" dirty="0">
                <a:solidFill>
                  <a:prstClr val="black"/>
                </a:solidFill>
                <a:latin typeface="Arial"/>
                <a:ea typeface="+mn-ea"/>
                <a:cs typeface="Arial"/>
              </a:rPr>
              <a:t>Grüner Star</a:t>
            </a:r>
          </a:p>
        </p:txBody>
      </p:sp>
      <p:sp>
        <p:nvSpPr>
          <p:cNvPr id="11" name="Textfeld 10"/>
          <p:cNvSpPr txBox="1"/>
          <p:nvPr/>
        </p:nvSpPr>
        <p:spPr>
          <a:xfrm>
            <a:off x="5724128" y="6505929"/>
            <a:ext cx="3419872" cy="400110"/>
          </a:xfrm>
          <a:prstGeom prst="rect">
            <a:avLst/>
          </a:prstGeom>
          <a:noFill/>
        </p:spPr>
        <p:txBody>
          <a:bodyPr wrap="square">
            <a:spAutoFit/>
          </a:bodyPr>
          <a:lstStyle/>
          <a:p>
            <a:pPr defTabSz="456914" fontAlgn="auto">
              <a:spcBef>
                <a:spcPts val="0"/>
              </a:spcBef>
              <a:spcAft>
                <a:spcPts val="0"/>
              </a:spcAft>
              <a:defRPr/>
            </a:pPr>
            <a:r>
              <a:rPr lang="de-DE" sz="2000" b="1" dirty="0">
                <a:solidFill>
                  <a:prstClr val="black"/>
                </a:solidFill>
                <a:latin typeface="Arial"/>
                <a:ea typeface="+mn-ea"/>
                <a:cs typeface="Arial"/>
              </a:rPr>
              <a:t>Diabetische </a:t>
            </a:r>
            <a:r>
              <a:rPr lang="de-DE" sz="2000" b="1" dirty="0">
                <a:solidFill>
                  <a:prstClr val="black"/>
                </a:solidFill>
                <a:latin typeface="Arial"/>
                <a:cs typeface="Arial"/>
              </a:rPr>
              <a:t>R</a:t>
            </a:r>
            <a:r>
              <a:rPr lang="de-DE" sz="2000" b="1" dirty="0">
                <a:solidFill>
                  <a:prstClr val="black"/>
                </a:solidFill>
                <a:latin typeface="Arial"/>
                <a:ea typeface="+mn-ea"/>
                <a:cs typeface="Arial"/>
              </a:rPr>
              <a:t>etinopathie </a:t>
            </a:r>
          </a:p>
        </p:txBody>
      </p:sp>
      <p:sp>
        <p:nvSpPr>
          <p:cNvPr id="12" name="Textfeld 11"/>
          <p:cNvSpPr txBox="1"/>
          <p:nvPr/>
        </p:nvSpPr>
        <p:spPr>
          <a:xfrm>
            <a:off x="4235453" y="1960916"/>
            <a:ext cx="912611" cy="400110"/>
          </a:xfrm>
          <a:prstGeom prst="rect">
            <a:avLst/>
          </a:prstGeom>
          <a:noFill/>
        </p:spPr>
        <p:txBody>
          <a:bodyPr wrap="square">
            <a:spAutoFit/>
          </a:bodyPr>
          <a:lstStyle/>
          <a:p>
            <a:pPr defTabSz="456914" fontAlgn="auto">
              <a:spcBef>
                <a:spcPts val="0"/>
              </a:spcBef>
              <a:spcAft>
                <a:spcPts val="0"/>
              </a:spcAft>
              <a:defRPr/>
            </a:pPr>
            <a:r>
              <a:rPr lang="de-DE" sz="2000" b="1" dirty="0">
                <a:solidFill>
                  <a:prstClr val="black"/>
                </a:solidFill>
                <a:latin typeface="Arial"/>
                <a:ea typeface="+mn-ea"/>
                <a:cs typeface="Arial"/>
              </a:rPr>
              <a:t>48 %</a:t>
            </a:r>
          </a:p>
        </p:txBody>
      </p:sp>
      <p:sp>
        <p:nvSpPr>
          <p:cNvPr id="13" name="Textfeld 12"/>
          <p:cNvSpPr txBox="1"/>
          <p:nvPr/>
        </p:nvSpPr>
        <p:spPr>
          <a:xfrm>
            <a:off x="8238775" y="1960916"/>
            <a:ext cx="905225" cy="400110"/>
          </a:xfrm>
          <a:prstGeom prst="rect">
            <a:avLst/>
          </a:prstGeom>
          <a:noFill/>
        </p:spPr>
        <p:txBody>
          <a:bodyPr wrap="square">
            <a:spAutoFit/>
          </a:bodyPr>
          <a:lstStyle/>
          <a:p>
            <a:pPr defTabSz="456914" fontAlgn="auto">
              <a:spcBef>
                <a:spcPts val="0"/>
              </a:spcBef>
              <a:spcAft>
                <a:spcPts val="0"/>
              </a:spcAft>
              <a:defRPr/>
            </a:pPr>
            <a:r>
              <a:rPr lang="de-DE" sz="2000" b="1" dirty="0">
                <a:solidFill>
                  <a:prstClr val="black"/>
                </a:solidFill>
                <a:latin typeface="Arial"/>
                <a:ea typeface="+mn-ea"/>
                <a:cs typeface="Arial"/>
              </a:rPr>
              <a:t>12 %</a:t>
            </a:r>
          </a:p>
        </p:txBody>
      </p:sp>
      <p:sp>
        <p:nvSpPr>
          <p:cNvPr id="14" name="Textfeld 13"/>
          <p:cNvSpPr txBox="1"/>
          <p:nvPr/>
        </p:nvSpPr>
        <p:spPr>
          <a:xfrm>
            <a:off x="8360914" y="5085116"/>
            <a:ext cx="783085" cy="400110"/>
          </a:xfrm>
          <a:prstGeom prst="rect">
            <a:avLst/>
          </a:prstGeom>
          <a:noFill/>
        </p:spPr>
        <p:txBody>
          <a:bodyPr wrap="square">
            <a:spAutoFit/>
          </a:bodyPr>
          <a:lstStyle/>
          <a:p>
            <a:pPr defTabSz="456914" fontAlgn="auto">
              <a:spcBef>
                <a:spcPts val="0"/>
              </a:spcBef>
              <a:spcAft>
                <a:spcPts val="0"/>
              </a:spcAft>
              <a:defRPr/>
            </a:pPr>
            <a:r>
              <a:rPr lang="de-DE" sz="2000" b="1" dirty="0">
                <a:solidFill>
                  <a:prstClr val="black"/>
                </a:solidFill>
                <a:latin typeface="Arial"/>
                <a:ea typeface="+mn-ea"/>
                <a:cs typeface="Arial"/>
              </a:rPr>
              <a:t>5 %</a:t>
            </a:r>
          </a:p>
        </p:txBody>
      </p:sp>
      <p:sp>
        <p:nvSpPr>
          <p:cNvPr id="15" name="Textfeld 14"/>
          <p:cNvSpPr txBox="1"/>
          <p:nvPr/>
        </p:nvSpPr>
        <p:spPr>
          <a:xfrm>
            <a:off x="4402748" y="5007329"/>
            <a:ext cx="783085" cy="400110"/>
          </a:xfrm>
          <a:prstGeom prst="rect">
            <a:avLst/>
          </a:prstGeom>
          <a:noFill/>
        </p:spPr>
        <p:txBody>
          <a:bodyPr wrap="square">
            <a:spAutoFit/>
          </a:bodyPr>
          <a:lstStyle/>
          <a:p>
            <a:pPr defTabSz="456914" fontAlgn="auto">
              <a:spcBef>
                <a:spcPts val="0"/>
              </a:spcBef>
              <a:spcAft>
                <a:spcPts val="0"/>
              </a:spcAft>
              <a:defRPr/>
            </a:pPr>
            <a:r>
              <a:rPr lang="de-DE" sz="2000" b="1" dirty="0">
                <a:solidFill>
                  <a:prstClr val="black"/>
                </a:solidFill>
                <a:latin typeface="Arial"/>
                <a:ea typeface="+mn-ea"/>
                <a:cs typeface="Arial"/>
              </a:rPr>
              <a:t>9 %</a:t>
            </a:r>
          </a:p>
        </p:txBody>
      </p:sp>
      <p:sp>
        <p:nvSpPr>
          <p:cNvPr id="65551" name="Rechteck 1"/>
          <p:cNvSpPr>
            <a:spLocks noChangeArrowheads="1"/>
          </p:cNvSpPr>
          <p:nvPr/>
        </p:nvSpPr>
        <p:spPr bwMode="auto">
          <a:xfrm>
            <a:off x="8866012" y="30163"/>
            <a:ext cx="274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solidFill>
                  <a:srgbClr val="FF0000"/>
                </a:solidFill>
              </a:rPr>
              <a:t>*</a:t>
            </a:r>
          </a:p>
        </p:txBody>
      </p:sp>
    </p:spTree>
    <p:extLst>
      <p:ext uri="{BB962C8B-B14F-4D97-AF65-F5344CB8AC3E}">
        <p14:creationId xmlns:p14="http://schemas.microsoft.com/office/powerpoint/2010/main" val="1804200039"/>
      </p:ext>
    </p:extLst>
  </p:cSld>
  <p:clrMapOvr>
    <a:masterClrMapping/>
  </p:clrMapOvr>
  <p:transition spd="slow" advTm="7482">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Bild 2" descr="Bildschirmfoto 2017-04-25 um 16.11.4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32" y="0"/>
            <a:ext cx="420511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extfeld 3"/>
          <p:cNvSpPr txBox="1">
            <a:spLocks noChangeArrowheads="1"/>
          </p:cNvSpPr>
          <p:nvPr/>
        </p:nvSpPr>
        <p:spPr bwMode="auto">
          <a:xfrm>
            <a:off x="4572000" y="908052"/>
            <a:ext cx="4416778" cy="4622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buFont typeface="Arial" charset="0"/>
              <a:buChar char="•"/>
              <a:defRPr/>
            </a:pPr>
            <a:r>
              <a:rPr lang="de-DE" sz="2000" dirty="0">
                <a:solidFill>
                  <a:srgbClr val="808080">
                    <a:lumMod val="40000"/>
                    <a:lumOff val="60000"/>
                  </a:srgbClr>
                </a:solidFill>
              </a:rPr>
              <a:t>85 % mit </a:t>
            </a:r>
            <a:r>
              <a:rPr lang="de-DE" sz="2000" dirty="0" err="1">
                <a:solidFill>
                  <a:srgbClr val="808080">
                    <a:lumMod val="40000"/>
                    <a:lumOff val="60000"/>
                  </a:srgbClr>
                </a:solidFill>
              </a:rPr>
              <a:t>Visuseinschränkung</a:t>
            </a:r>
            <a:r>
              <a:rPr lang="de-DE" sz="2000" dirty="0">
                <a:solidFill>
                  <a:srgbClr val="808080">
                    <a:lumMod val="40000"/>
                    <a:lumOff val="60000"/>
                  </a:srgbClr>
                </a:solidFill>
              </a:rPr>
              <a:t>: Einschränkungen bei Autofahrten, Haushalt, Arbeit</a:t>
            </a:r>
          </a:p>
          <a:p>
            <a:pPr eaLnBrk="1" hangingPunct="1">
              <a:lnSpc>
                <a:spcPct val="110000"/>
              </a:lnSpc>
              <a:buFont typeface="Arial" charset="0"/>
              <a:buChar char="•"/>
              <a:defRPr/>
            </a:pPr>
            <a:r>
              <a:rPr lang="de-DE" sz="2000" dirty="0">
                <a:solidFill>
                  <a:srgbClr val="808080">
                    <a:lumMod val="40000"/>
                    <a:lumOff val="60000"/>
                  </a:srgbClr>
                </a:solidFill>
              </a:rPr>
              <a:t>28% mit </a:t>
            </a:r>
            <a:r>
              <a:rPr lang="de-DE" sz="2000" dirty="0" err="1">
                <a:solidFill>
                  <a:srgbClr val="808080">
                    <a:lumMod val="40000"/>
                    <a:lumOff val="60000"/>
                  </a:srgbClr>
                </a:solidFill>
              </a:rPr>
              <a:t>Visuseinschränkung</a:t>
            </a:r>
            <a:r>
              <a:rPr lang="de-DE" sz="2000" dirty="0">
                <a:solidFill>
                  <a:srgbClr val="808080">
                    <a:lumMod val="40000"/>
                    <a:lumOff val="60000"/>
                  </a:srgbClr>
                </a:solidFill>
              </a:rPr>
              <a:t>: Schwierigkeiten bei der Diabeteseinstellung</a:t>
            </a:r>
          </a:p>
          <a:p>
            <a:pPr eaLnBrk="1" hangingPunct="1">
              <a:lnSpc>
                <a:spcPct val="110000"/>
              </a:lnSpc>
              <a:buFont typeface="Arial" charset="0"/>
              <a:buChar char="•"/>
              <a:defRPr/>
            </a:pPr>
            <a:r>
              <a:rPr lang="de-DE" sz="2000" i="1" dirty="0">
                <a:solidFill>
                  <a:srgbClr val="292929"/>
                </a:solidFill>
              </a:rPr>
              <a:t>29 % haben nie Augenprobleme mit </a:t>
            </a:r>
            <a:r>
              <a:rPr lang="de-DE" sz="2000" i="1" dirty="0" err="1">
                <a:solidFill>
                  <a:srgbClr val="292929"/>
                </a:solidFill>
              </a:rPr>
              <a:t>Behandler</a:t>
            </a:r>
            <a:r>
              <a:rPr lang="de-DE" sz="2000" i="1" dirty="0">
                <a:solidFill>
                  <a:srgbClr val="292929"/>
                </a:solidFill>
              </a:rPr>
              <a:t> diskutiert</a:t>
            </a:r>
          </a:p>
          <a:p>
            <a:pPr eaLnBrk="1" hangingPunct="1">
              <a:lnSpc>
                <a:spcPct val="110000"/>
              </a:lnSpc>
              <a:buFont typeface="Arial" charset="0"/>
              <a:buChar char="•"/>
              <a:defRPr/>
            </a:pPr>
            <a:r>
              <a:rPr lang="de-DE" sz="2000" dirty="0">
                <a:solidFill>
                  <a:srgbClr val="CCCCCC"/>
                </a:solidFill>
              </a:rPr>
              <a:t>77 % mit DMÖ gaben Tage mit schlechter physischer oder psychischer Verfassung an </a:t>
            </a:r>
          </a:p>
          <a:p>
            <a:pPr eaLnBrk="1" hangingPunct="1">
              <a:lnSpc>
                <a:spcPct val="110000"/>
              </a:lnSpc>
              <a:buFont typeface="Arial" charset="0"/>
              <a:buChar char="•"/>
              <a:defRPr/>
            </a:pPr>
            <a:r>
              <a:rPr lang="de-DE" sz="2000" i="1" dirty="0">
                <a:solidFill>
                  <a:srgbClr val="292929"/>
                </a:solidFill>
              </a:rPr>
              <a:t>50 % gaben lange Wartezeit auf Termin als Barriere an</a:t>
            </a:r>
          </a:p>
        </p:txBody>
      </p:sp>
      <p:sp>
        <p:nvSpPr>
          <p:cNvPr id="108547" name="Textfeld 4"/>
          <p:cNvSpPr txBox="1">
            <a:spLocks noChangeArrowheads="1"/>
          </p:cNvSpPr>
          <p:nvPr/>
        </p:nvSpPr>
        <p:spPr bwMode="auto">
          <a:xfrm>
            <a:off x="4635500" y="188913"/>
            <a:ext cx="371263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b="1">
                <a:solidFill>
                  <a:srgbClr val="292929"/>
                </a:solidFill>
              </a:rPr>
              <a:t>Patienten</a:t>
            </a:r>
          </a:p>
        </p:txBody>
      </p:sp>
      <p:sp>
        <p:nvSpPr>
          <p:cNvPr id="108548" name="Rechteck 1"/>
          <p:cNvSpPr>
            <a:spLocks noChangeArrowheads="1"/>
          </p:cNvSpPr>
          <p:nvPr/>
        </p:nvSpPr>
        <p:spPr bwMode="auto">
          <a:xfrm>
            <a:off x="8668456" y="188915"/>
            <a:ext cx="3044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2400">
                <a:solidFill>
                  <a:srgbClr val="FF0000"/>
                </a:solidFill>
                <a:latin typeface="Arial" charset="0"/>
                <a:ea typeface="ＭＳ Ｐゴシック" charset="0"/>
                <a:cs typeface="ＭＳ Ｐゴシック" charset="0"/>
              </a:rPr>
              <a:t>*</a:t>
            </a:r>
          </a:p>
        </p:txBody>
      </p:sp>
    </p:spTree>
    <p:extLst>
      <p:ext uri="{BB962C8B-B14F-4D97-AF65-F5344CB8AC3E}">
        <p14:creationId xmlns:p14="http://schemas.microsoft.com/office/powerpoint/2010/main" val="2922352005"/>
      </p:ext>
    </p:extLst>
  </p:cSld>
  <p:clrMapOvr>
    <a:masterClrMapping/>
  </p:clrMapOvr>
  <p:transition spd="med">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Bild 2" descr="Bildschirmfoto 2017-04-25 um 16.11.48.png"/>
          <p:cNvSpPr>
            <a:spLocks noChangeAspect="1"/>
          </p:cNvSpPr>
          <p:nvPr/>
        </p:nvSpPr>
        <p:spPr bwMode="auto">
          <a:xfrm>
            <a:off x="-16932" y="0"/>
            <a:ext cx="420511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z="2400">
              <a:solidFill>
                <a:srgbClr val="292929"/>
              </a:solidFill>
              <a:latin typeface="Arial" charset="0"/>
              <a:ea typeface="ＭＳ Ｐゴシック" charset="0"/>
              <a:cs typeface="ＭＳ Ｐゴシック" charset="0"/>
            </a:endParaRPr>
          </a:p>
        </p:txBody>
      </p:sp>
      <p:sp>
        <p:nvSpPr>
          <p:cNvPr id="109570" name="Textfeld 3"/>
          <p:cNvSpPr txBox="1">
            <a:spLocks noChangeArrowheads="1"/>
          </p:cNvSpPr>
          <p:nvPr/>
        </p:nvSpPr>
        <p:spPr bwMode="auto">
          <a:xfrm>
            <a:off x="4572000" y="908050"/>
            <a:ext cx="4416778" cy="293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buFont typeface="Arial" charset="0"/>
              <a:buChar char="•"/>
            </a:pPr>
            <a:r>
              <a:rPr lang="de-DE" dirty="0">
                <a:solidFill>
                  <a:srgbClr val="292929"/>
                </a:solidFill>
              </a:rPr>
              <a:t>33 % hatten keine spezielle Ausbildung in Diagnostik und Therapie</a:t>
            </a:r>
          </a:p>
          <a:p>
            <a:pPr eaLnBrk="1" hangingPunct="1">
              <a:lnSpc>
                <a:spcPct val="110000"/>
              </a:lnSpc>
              <a:buFont typeface="Arial" charset="0"/>
              <a:buChar char="•"/>
            </a:pPr>
            <a:r>
              <a:rPr lang="de-DE" dirty="0">
                <a:solidFill>
                  <a:srgbClr val="292929"/>
                </a:solidFill>
              </a:rPr>
              <a:t>12 % hatten keine Leitlinien verfügbar</a:t>
            </a:r>
          </a:p>
          <a:p>
            <a:pPr eaLnBrk="1" hangingPunct="1">
              <a:lnSpc>
                <a:spcPct val="110000"/>
              </a:lnSpc>
              <a:buFont typeface="Arial" charset="0"/>
              <a:buChar char="•"/>
            </a:pPr>
            <a:r>
              <a:rPr lang="de-DE" b="1" dirty="0">
                <a:solidFill>
                  <a:srgbClr val="292929"/>
                </a:solidFill>
              </a:rPr>
              <a:t>30% werden nie untersucht</a:t>
            </a:r>
            <a:r>
              <a:rPr lang="de-DE" dirty="0">
                <a:solidFill>
                  <a:srgbClr val="292929"/>
                </a:solidFill>
              </a:rPr>
              <a:t>!</a:t>
            </a:r>
          </a:p>
        </p:txBody>
      </p:sp>
      <p:sp>
        <p:nvSpPr>
          <p:cNvPr id="109571" name="Textfeld 4"/>
          <p:cNvSpPr txBox="1">
            <a:spLocks noChangeArrowheads="1"/>
          </p:cNvSpPr>
          <p:nvPr/>
        </p:nvSpPr>
        <p:spPr bwMode="auto">
          <a:xfrm>
            <a:off x="4635500" y="260353"/>
            <a:ext cx="371263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b="1">
                <a:solidFill>
                  <a:srgbClr val="292929"/>
                </a:solidFill>
              </a:rPr>
              <a:t>Behandler</a:t>
            </a:r>
          </a:p>
        </p:txBody>
      </p:sp>
      <p:pic>
        <p:nvPicPr>
          <p:cNvPr id="109572" name="Bild 2" descr="Bildschirmfoto 2017-04-25 um 16.11.4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32" y="-26988"/>
            <a:ext cx="420511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9642581"/>
      </p:ext>
    </p:extLst>
  </p:cSld>
  <p:clrMapOvr>
    <a:masterClrMapping/>
  </p:clrMapOvr>
  <p:transition spd="med">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platzhalter 3"/>
          <p:cNvSpPr>
            <a:spLocks noGrp="1"/>
          </p:cNvSpPr>
          <p:nvPr>
            <p:ph type="body" sz="quarter" idx="12"/>
          </p:nvPr>
        </p:nvSpPr>
        <p:spPr/>
        <p:txBody>
          <a:bodyPr/>
          <a:lstStyle/>
          <a:p>
            <a:endParaRPr lang="de-DE"/>
          </a:p>
        </p:txBody>
      </p:sp>
      <p:sp>
        <p:nvSpPr>
          <p:cNvPr id="5" name="Textplatzhalter 4"/>
          <p:cNvSpPr>
            <a:spLocks noGrp="1"/>
          </p:cNvSpPr>
          <p:nvPr>
            <p:ph type="body" sz="quarter" idx="13"/>
          </p:nvPr>
        </p:nvSpPr>
        <p:spPr/>
        <p:txBody>
          <a:bodyPr/>
          <a:lstStyle/>
          <a:p>
            <a:endParaRPr lang="de-DE"/>
          </a:p>
        </p:txBody>
      </p:sp>
      <p:pic>
        <p:nvPicPr>
          <p:cNvPr id="6" name="Bild 5" descr="003 3D-Modell_Laengsschnitt gesundes Au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908720"/>
            <a:ext cx="7308304" cy="5481228"/>
          </a:xfrm>
          <a:prstGeom prst="rect">
            <a:avLst/>
          </a:prstGeom>
        </p:spPr>
      </p:pic>
    </p:spTree>
    <p:extLst>
      <p:ext uri="{BB962C8B-B14F-4D97-AF65-F5344CB8AC3E}">
        <p14:creationId xmlns:p14="http://schemas.microsoft.com/office/powerpoint/2010/main" val="2335928723"/>
      </p:ext>
    </p:extLst>
  </p:cSld>
  <p:clrMapOvr>
    <a:masterClrMapping/>
  </p:clrMapOvr>
  <p:transition spd="med">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5" name="Object 2"/>
          <p:cNvGraphicFramePr>
            <a:graphicFrameLocks noChangeAspect="1"/>
          </p:cNvGraphicFramePr>
          <p:nvPr/>
        </p:nvGraphicFramePr>
        <p:xfrm>
          <a:off x="971550" y="1412875"/>
          <a:ext cx="6840538" cy="4105275"/>
        </p:xfrm>
        <a:graphic>
          <a:graphicData uri="http://schemas.openxmlformats.org/presentationml/2006/ole">
            <mc:AlternateContent xmlns:mc="http://schemas.openxmlformats.org/markup-compatibility/2006">
              <mc:Choice xmlns:v="urn:schemas-microsoft-com:vml" Requires="v">
                <p:oleObj spid="_x0000_s270406" name="Photo Editor Photo" r:id="rId4" imgW="10972800" imgH="6146800" progId="MSPhotoEd.3">
                  <p:embed/>
                </p:oleObj>
              </mc:Choice>
              <mc:Fallback>
                <p:oleObj name="Photo Editor Photo" r:id="rId4" imgW="10972800" imgH="6146800" progId="MSPhotoEd.3">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28" t="3023" r="2594" b="1659"/>
                      <a:stretch>
                        <a:fillRect/>
                      </a:stretch>
                    </p:blipFill>
                    <p:spPr bwMode="auto">
                      <a:xfrm>
                        <a:off x="971550" y="1412875"/>
                        <a:ext cx="6840538"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16771" name="Rectangle 3"/>
          <p:cNvSpPr>
            <a:spLocks noChangeArrowheads="1"/>
          </p:cNvSpPr>
          <p:nvPr/>
        </p:nvSpPr>
        <p:spPr bwMode="auto">
          <a:xfrm>
            <a:off x="971550" y="6237288"/>
            <a:ext cx="7562850"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a:defRPr/>
            </a:pPr>
            <a:r>
              <a:rPr lang="de-DE" altLang="de-DE" sz="1800" dirty="0" err="1"/>
              <a:t>Zimmet</a:t>
            </a:r>
            <a:r>
              <a:rPr lang="de-DE" altLang="de-DE" sz="1800" dirty="0"/>
              <a:t> P, Alberti KG, Shaw J. Nature 2001; 414: 782–787 </a:t>
            </a:r>
          </a:p>
        </p:txBody>
      </p:sp>
      <p:sp>
        <p:nvSpPr>
          <p:cNvPr id="16387" name="Rectangle 4"/>
          <p:cNvSpPr>
            <a:spLocks noGrp="1" noChangeArrowheads="1"/>
          </p:cNvSpPr>
          <p:nvPr>
            <p:ph type="ctrTitle" idx="4294967295"/>
          </p:nvPr>
        </p:nvSpPr>
        <p:spPr>
          <a:xfrm>
            <a:off x="179512" y="620688"/>
            <a:ext cx="7772400" cy="1470025"/>
          </a:xfrm>
        </p:spPr>
        <p:txBody>
          <a:bodyPr/>
          <a:lstStyle/>
          <a:p>
            <a:r>
              <a:rPr lang="de-DE" sz="3200" dirty="0">
                <a:latin typeface="Arial" charset="0"/>
                <a:ea typeface="ＭＳ Ｐゴシック" charset="0"/>
              </a:rPr>
              <a:t>Diabeteshäufigkeit nimmt drastisch zu</a:t>
            </a:r>
          </a:p>
        </p:txBody>
      </p:sp>
      <p:grpSp>
        <p:nvGrpSpPr>
          <p:cNvPr id="16388" name="Group 5"/>
          <p:cNvGrpSpPr>
            <a:grpSpLocks/>
          </p:cNvGrpSpPr>
          <p:nvPr/>
        </p:nvGrpSpPr>
        <p:grpSpPr bwMode="auto">
          <a:xfrm>
            <a:off x="1692275" y="2024063"/>
            <a:ext cx="504825" cy="649287"/>
            <a:chOff x="385" y="1480"/>
            <a:chExt cx="318" cy="409"/>
          </a:xfrm>
        </p:grpSpPr>
        <p:sp>
          <p:nvSpPr>
            <p:cNvPr id="416774" name="Rectangle 6"/>
            <p:cNvSpPr>
              <a:spLocks noChangeArrowheads="1"/>
            </p:cNvSpPr>
            <p:nvPr/>
          </p:nvSpPr>
          <p:spPr bwMode="auto">
            <a:xfrm>
              <a:off x="385" y="1480"/>
              <a:ext cx="318" cy="137"/>
            </a:xfrm>
            <a:prstGeom prst="rect">
              <a:avLst/>
            </a:prstGeom>
            <a:solidFill>
              <a:schemeClr val="bg1"/>
            </a:solidFill>
            <a:ln w="127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de-DE" altLang="de-DE" sz="1400">
                  <a:latin typeface="Verdana" charset="0"/>
                </a:rPr>
                <a:t>14,2</a:t>
              </a:r>
            </a:p>
          </p:txBody>
        </p:sp>
        <p:sp>
          <p:nvSpPr>
            <p:cNvPr id="416775" name="Rectangle 7"/>
            <p:cNvSpPr>
              <a:spLocks noChangeArrowheads="1"/>
            </p:cNvSpPr>
            <p:nvPr/>
          </p:nvSpPr>
          <p:spPr bwMode="auto">
            <a:xfrm>
              <a:off x="385" y="1616"/>
              <a:ext cx="318" cy="137"/>
            </a:xfrm>
            <a:prstGeom prst="rect">
              <a:avLst/>
            </a:prstGeom>
            <a:solidFill>
              <a:schemeClr val="bg1"/>
            </a:solidFill>
            <a:ln w="127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de-DE" altLang="de-DE" sz="1400">
                  <a:latin typeface="Verdana" charset="0"/>
                </a:rPr>
                <a:t>17,5</a:t>
              </a:r>
            </a:p>
          </p:txBody>
        </p:sp>
        <p:sp>
          <p:nvSpPr>
            <p:cNvPr id="416776" name="Rectangle 8"/>
            <p:cNvSpPr>
              <a:spLocks noChangeArrowheads="1"/>
            </p:cNvSpPr>
            <p:nvPr/>
          </p:nvSpPr>
          <p:spPr bwMode="auto">
            <a:xfrm>
              <a:off x="385" y="1752"/>
              <a:ext cx="318" cy="137"/>
            </a:xfrm>
            <a:prstGeom prst="rect">
              <a:avLst/>
            </a:prstGeom>
            <a:solidFill>
              <a:schemeClr val="bg1"/>
            </a:solidFill>
            <a:ln w="127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de-DE" altLang="de-DE" sz="1400">
                  <a:latin typeface="Verdana" charset="0"/>
                </a:rPr>
                <a:t>+23 %</a:t>
              </a:r>
            </a:p>
          </p:txBody>
        </p:sp>
      </p:grpSp>
      <p:grpSp>
        <p:nvGrpSpPr>
          <p:cNvPr id="16389" name="Group 9"/>
          <p:cNvGrpSpPr>
            <a:grpSpLocks/>
          </p:cNvGrpSpPr>
          <p:nvPr/>
        </p:nvGrpSpPr>
        <p:grpSpPr bwMode="auto">
          <a:xfrm>
            <a:off x="4337050" y="1663700"/>
            <a:ext cx="504825" cy="649288"/>
            <a:chOff x="385" y="1480"/>
            <a:chExt cx="318" cy="409"/>
          </a:xfrm>
        </p:grpSpPr>
        <p:sp>
          <p:nvSpPr>
            <p:cNvPr id="416778" name="Rectangle 10"/>
            <p:cNvSpPr>
              <a:spLocks noChangeArrowheads="1"/>
            </p:cNvSpPr>
            <p:nvPr/>
          </p:nvSpPr>
          <p:spPr bwMode="auto">
            <a:xfrm>
              <a:off x="385" y="1480"/>
              <a:ext cx="318" cy="137"/>
            </a:xfrm>
            <a:prstGeom prst="rect">
              <a:avLst/>
            </a:prstGeom>
            <a:solidFill>
              <a:schemeClr val="bg1"/>
            </a:solidFill>
            <a:ln w="127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de-DE" altLang="de-DE" sz="1400">
                  <a:latin typeface="Verdana" charset="0"/>
                </a:rPr>
                <a:t>26,5</a:t>
              </a:r>
            </a:p>
          </p:txBody>
        </p:sp>
        <p:sp>
          <p:nvSpPr>
            <p:cNvPr id="416779" name="Rectangle 11"/>
            <p:cNvSpPr>
              <a:spLocks noChangeArrowheads="1"/>
            </p:cNvSpPr>
            <p:nvPr/>
          </p:nvSpPr>
          <p:spPr bwMode="auto">
            <a:xfrm>
              <a:off x="385" y="1616"/>
              <a:ext cx="318" cy="137"/>
            </a:xfrm>
            <a:prstGeom prst="rect">
              <a:avLst/>
            </a:prstGeom>
            <a:solidFill>
              <a:schemeClr val="bg1"/>
            </a:solidFill>
            <a:ln w="127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de-DE" altLang="de-DE" sz="1400">
                  <a:latin typeface="Verdana" charset="0"/>
                </a:rPr>
                <a:t>32,9</a:t>
              </a:r>
            </a:p>
          </p:txBody>
        </p:sp>
        <p:sp>
          <p:nvSpPr>
            <p:cNvPr id="416780" name="Rectangle 12"/>
            <p:cNvSpPr>
              <a:spLocks noChangeArrowheads="1"/>
            </p:cNvSpPr>
            <p:nvPr/>
          </p:nvSpPr>
          <p:spPr bwMode="auto">
            <a:xfrm>
              <a:off x="385" y="1752"/>
              <a:ext cx="318" cy="137"/>
            </a:xfrm>
            <a:prstGeom prst="rect">
              <a:avLst/>
            </a:prstGeom>
            <a:solidFill>
              <a:schemeClr val="bg1"/>
            </a:solidFill>
            <a:ln w="127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de-DE" altLang="de-DE" sz="1400">
                  <a:latin typeface="Verdana" charset="0"/>
                </a:rPr>
                <a:t>+24 %</a:t>
              </a:r>
            </a:p>
          </p:txBody>
        </p:sp>
      </p:grpSp>
      <p:grpSp>
        <p:nvGrpSpPr>
          <p:cNvPr id="16390" name="Group 13"/>
          <p:cNvGrpSpPr>
            <a:grpSpLocks/>
          </p:cNvGrpSpPr>
          <p:nvPr/>
        </p:nvGrpSpPr>
        <p:grpSpPr bwMode="auto">
          <a:xfrm>
            <a:off x="5619750" y="1947863"/>
            <a:ext cx="504825" cy="649287"/>
            <a:chOff x="385" y="1480"/>
            <a:chExt cx="318" cy="409"/>
          </a:xfrm>
        </p:grpSpPr>
        <p:sp>
          <p:nvSpPr>
            <p:cNvPr id="416782" name="Rectangle 14"/>
            <p:cNvSpPr>
              <a:spLocks noChangeArrowheads="1"/>
            </p:cNvSpPr>
            <p:nvPr/>
          </p:nvSpPr>
          <p:spPr bwMode="auto">
            <a:xfrm>
              <a:off x="385" y="1480"/>
              <a:ext cx="318" cy="137"/>
            </a:xfrm>
            <a:prstGeom prst="rect">
              <a:avLst/>
            </a:prstGeom>
            <a:solidFill>
              <a:schemeClr val="bg1"/>
            </a:solidFill>
            <a:ln w="127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de-DE" altLang="de-DE" sz="1400">
                  <a:latin typeface="Verdana" charset="0"/>
                </a:rPr>
                <a:t>84,5</a:t>
              </a:r>
            </a:p>
          </p:txBody>
        </p:sp>
        <p:sp>
          <p:nvSpPr>
            <p:cNvPr id="416783" name="Rectangle 15"/>
            <p:cNvSpPr>
              <a:spLocks noChangeArrowheads="1"/>
            </p:cNvSpPr>
            <p:nvPr/>
          </p:nvSpPr>
          <p:spPr bwMode="auto">
            <a:xfrm>
              <a:off x="385" y="1616"/>
              <a:ext cx="318" cy="137"/>
            </a:xfrm>
            <a:prstGeom prst="rect">
              <a:avLst/>
            </a:prstGeom>
            <a:solidFill>
              <a:schemeClr val="bg1"/>
            </a:solidFill>
            <a:ln w="127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de-DE" altLang="de-DE" sz="1400">
                  <a:latin typeface="Verdana" charset="0"/>
                </a:rPr>
                <a:t>132,3</a:t>
              </a:r>
            </a:p>
          </p:txBody>
        </p:sp>
        <p:sp>
          <p:nvSpPr>
            <p:cNvPr id="416784" name="Rectangle 16"/>
            <p:cNvSpPr>
              <a:spLocks noChangeArrowheads="1"/>
            </p:cNvSpPr>
            <p:nvPr/>
          </p:nvSpPr>
          <p:spPr bwMode="auto">
            <a:xfrm>
              <a:off x="385" y="1752"/>
              <a:ext cx="318" cy="137"/>
            </a:xfrm>
            <a:prstGeom prst="rect">
              <a:avLst/>
            </a:prstGeom>
            <a:solidFill>
              <a:schemeClr val="bg1"/>
            </a:solidFill>
            <a:ln w="127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de-DE" altLang="de-DE" sz="1400">
                  <a:latin typeface="Verdana" charset="0"/>
                </a:rPr>
                <a:t>+57 %</a:t>
              </a:r>
            </a:p>
          </p:txBody>
        </p:sp>
      </p:grpSp>
      <p:grpSp>
        <p:nvGrpSpPr>
          <p:cNvPr id="16391" name="Group 17"/>
          <p:cNvGrpSpPr>
            <a:grpSpLocks/>
          </p:cNvGrpSpPr>
          <p:nvPr/>
        </p:nvGrpSpPr>
        <p:grpSpPr bwMode="auto">
          <a:xfrm>
            <a:off x="2181225" y="3871913"/>
            <a:ext cx="504825" cy="649287"/>
            <a:chOff x="385" y="1480"/>
            <a:chExt cx="318" cy="409"/>
          </a:xfrm>
        </p:grpSpPr>
        <p:sp>
          <p:nvSpPr>
            <p:cNvPr id="416786" name="Rectangle 18"/>
            <p:cNvSpPr>
              <a:spLocks noChangeArrowheads="1"/>
            </p:cNvSpPr>
            <p:nvPr/>
          </p:nvSpPr>
          <p:spPr bwMode="auto">
            <a:xfrm>
              <a:off x="385" y="1480"/>
              <a:ext cx="318" cy="137"/>
            </a:xfrm>
            <a:prstGeom prst="rect">
              <a:avLst/>
            </a:prstGeom>
            <a:solidFill>
              <a:schemeClr val="bg1"/>
            </a:solidFill>
            <a:ln w="127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de-DE" altLang="de-DE" sz="1400">
                  <a:latin typeface="Verdana" charset="0"/>
                </a:rPr>
                <a:t>15,6</a:t>
              </a:r>
            </a:p>
          </p:txBody>
        </p:sp>
        <p:sp>
          <p:nvSpPr>
            <p:cNvPr id="416787" name="Rectangle 19"/>
            <p:cNvSpPr>
              <a:spLocks noChangeArrowheads="1"/>
            </p:cNvSpPr>
            <p:nvPr/>
          </p:nvSpPr>
          <p:spPr bwMode="auto">
            <a:xfrm>
              <a:off x="385" y="1616"/>
              <a:ext cx="318" cy="137"/>
            </a:xfrm>
            <a:prstGeom prst="rect">
              <a:avLst/>
            </a:prstGeom>
            <a:solidFill>
              <a:schemeClr val="bg1"/>
            </a:solidFill>
            <a:ln w="127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de-DE" altLang="de-DE" sz="1400">
                  <a:latin typeface="Verdana" charset="0"/>
                </a:rPr>
                <a:t>22,5</a:t>
              </a:r>
            </a:p>
          </p:txBody>
        </p:sp>
        <p:sp>
          <p:nvSpPr>
            <p:cNvPr id="416788" name="Rectangle 20"/>
            <p:cNvSpPr>
              <a:spLocks noChangeArrowheads="1"/>
            </p:cNvSpPr>
            <p:nvPr/>
          </p:nvSpPr>
          <p:spPr bwMode="auto">
            <a:xfrm>
              <a:off x="385" y="1752"/>
              <a:ext cx="318" cy="137"/>
            </a:xfrm>
            <a:prstGeom prst="rect">
              <a:avLst/>
            </a:prstGeom>
            <a:solidFill>
              <a:schemeClr val="bg1"/>
            </a:solidFill>
            <a:ln w="127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de-DE" altLang="de-DE" sz="1400">
                  <a:latin typeface="Verdana" charset="0"/>
                </a:rPr>
                <a:t>+44 %</a:t>
              </a:r>
            </a:p>
          </p:txBody>
        </p:sp>
      </p:grpSp>
      <p:grpSp>
        <p:nvGrpSpPr>
          <p:cNvPr id="16392" name="Group 21"/>
          <p:cNvGrpSpPr>
            <a:grpSpLocks/>
          </p:cNvGrpSpPr>
          <p:nvPr/>
        </p:nvGrpSpPr>
        <p:grpSpPr bwMode="auto">
          <a:xfrm>
            <a:off x="3946525" y="3217863"/>
            <a:ext cx="504825" cy="649287"/>
            <a:chOff x="385" y="1480"/>
            <a:chExt cx="318" cy="409"/>
          </a:xfrm>
        </p:grpSpPr>
        <p:sp>
          <p:nvSpPr>
            <p:cNvPr id="416790" name="Rectangle 22"/>
            <p:cNvSpPr>
              <a:spLocks noChangeArrowheads="1"/>
            </p:cNvSpPr>
            <p:nvPr/>
          </p:nvSpPr>
          <p:spPr bwMode="auto">
            <a:xfrm>
              <a:off x="385" y="1480"/>
              <a:ext cx="318" cy="137"/>
            </a:xfrm>
            <a:prstGeom prst="rect">
              <a:avLst/>
            </a:prstGeom>
            <a:solidFill>
              <a:schemeClr val="bg1"/>
            </a:solidFill>
            <a:ln w="127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de-DE" altLang="de-DE" sz="1400">
                  <a:latin typeface="Verdana" charset="0"/>
                </a:rPr>
                <a:t>9,4</a:t>
              </a:r>
            </a:p>
          </p:txBody>
        </p:sp>
        <p:sp>
          <p:nvSpPr>
            <p:cNvPr id="416791" name="Rectangle 23"/>
            <p:cNvSpPr>
              <a:spLocks noChangeArrowheads="1"/>
            </p:cNvSpPr>
            <p:nvPr/>
          </p:nvSpPr>
          <p:spPr bwMode="auto">
            <a:xfrm>
              <a:off x="385" y="1616"/>
              <a:ext cx="318" cy="137"/>
            </a:xfrm>
            <a:prstGeom prst="rect">
              <a:avLst/>
            </a:prstGeom>
            <a:solidFill>
              <a:schemeClr val="bg1"/>
            </a:solidFill>
            <a:ln w="127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de-DE" altLang="de-DE" sz="1400">
                  <a:latin typeface="Verdana" charset="0"/>
                </a:rPr>
                <a:t>14,1</a:t>
              </a:r>
            </a:p>
          </p:txBody>
        </p:sp>
        <p:sp>
          <p:nvSpPr>
            <p:cNvPr id="416792" name="Rectangle 24"/>
            <p:cNvSpPr>
              <a:spLocks noChangeArrowheads="1"/>
            </p:cNvSpPr>
            <p:nvPr/>
          </p:nvSpPr>
          <p:spPr bwMode="auto">
            <a:xfrm>
              <a:off x="385" y="1752"/>
              <a:ext cx="318" cy="137"/>
            </a:xfrm>
            <a:prstGeom prst="rect">
              <a:avLst/>
            </a:prstGeom>
            <a:solidFill>
              <a:schemeClr val="bg1"/>
            </a:solidFill>
            <a:ln w="127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de-DE" altLang="de-DE" sz="1400">
                  <a:latin typeface="Verdana" charset="0"/>
                </a:rPr>
                <a:t>+50 %</a:t>
              </a:r>
            </a:p>
          </p:txBody>
        </p:sp>
      </p:grpSp>
      <p:grpSp>
        <p:nvGrpSpPr>
          <p:cNvPr id="16393" name="Group 25"/>
          <p:cNvGrpSpPr>
            <a:grpSpLocks/>
          </p:cNvGrpSpPr>
          <p:nvPr/>
        </p:nvGrpSpPr>
        <p:grpSpPr bwMode="auto">
          <a:xfrm>
            <a:off x="6556375" y="4513263"/>
            <a:ext cx="504825" cy="649287"/>
            <a:chOff x="385" y="1480"/>
            <a:chExt cx="318" cy="409"/>
          </a:xfrm>
        </p:grpSpPr>
        <p:sp>
          <p:nvSpPr>
            <p:cNvPr id="416794" name="Rectangle 26"/>
            <p:cNvSpPr>
              <a:spLocks noChangeArrowheads="1"/>
            </p:cNvSpPr>
            <p:nvPr/>
          </p:nvSpPr>
          <p:spPr bwMode="auto">
            <a:xfrm>
              <a:off x="385" y="1480"/>
              <a:ext cx="318" cy="137"/>
            </a:xfrm>
            <a:prstGeom prst="rect">
              <a:avLst/>
            </a:prstGeom>
            <a:solidFill>
              <a:schemeClr val="bg1"/>
            </a:solidFill>
            <a:ln w="127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de-DE" altLang="de-DE" sz="1400">
                  <a:latin typeface="Verdana" charset="0"/>
                </a:rPr>
                <a:t>1,0</a:t>
              </a:r>
            </a:p>
          </p:txBody>
        </p:sp>
        <p:sp>
          <p:nvSpPr>
            <p:cNvPr id="416795" name="Rectangle 27"/>
            <p:cNvSpPr>
              <a:spLocks noChangeArrowheads="1"/>
            </p:cNvSpPr>
            <p:nvPr/>
          </p:nvSpPr>
          <p:spPr bwMode="auto">
            <a:xfrm>
              <a:off x="385" y="1616"/>
              <a:ext cx="318" cy="137"/>
            </a:xfrm>
            <a:prstGeom prst="rect">
              <a:avLst/>
            </a:prstGeom>
            <a:solidFill>
              <a:schemeClr val="bg1"/>
            </a:solidFill>
            <a:ln w="127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de-DE" altLang="de-DE" sz="1400">
                  <a:latin typeface="Verdana" charset="0"/>
                </a:rPr>
                <a:t>1,3</a:t>
              </a:r>
            </a:p>
          </p:txBody>
        </p:sp>
        <p:sp>
          <p:nvSpPr>
            <p:cNvPr id="416796" name="Rectangle 28"/>
            <p:cNvSpPr>
              <a:spLocks noChangeArrowheads="1"/>
            </p:cNvSpPr>
            <p:nvPr/>
          </p:nvSpPr>
          <p:spPr bwMode="auto">
            <a:xfrm>
              <a:off x="385" y="1752"/>
              <a:ext cx="318" cy="137"/>
            </a:xfrm>
            <a:prstGeom prst="rect">
              <a:avLst/>
            </a:prstGeom>
            <a:solidFill>
              <a:schemeClr val="bg1"/>
            </a:solidFill>
            <a:ln w="127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de-DE" altLang="de-DE" sz="1400">
                  <a:latin typeface="Verdana" charset="0"/>
                </a:rPr>
                <a:t>+33 %</a:t>
              </a:r>
            </a:p>
          </p:txBody>
        </p:sp>
      </p:grpSp>
      <p:grpSp>
        <p:nvGrpSpPr>
          <p:cNvPr id="16394" name="Group 29"/>
          <p:cNvGrpSpPr>
            <a:grpSpLocks/>
          </p:cNvGrpSpPr>
          <p:nvPr/>
        </p:nvGrpSpPr>
        <p:grpSpPr bwMode="auto">
          <a:xfrm>
            <a:off x="4448175" y="4572000"/>
            <a:ext cx="1919288" cy="865188"/>
            <a:chOff x="3096" y="2900"/>
            <a:chExt cx="816" cy="545"/>
          </a:xfrm>
        </p:grpSpPr>
        <p:sp>
          <p:nvSpPr>
            <p:cNvPr id="416798" name="Rectangle 30"/>
            <p:cNvSpPr>
              <a:spLocks noChangeArrowheads="1"/>
            </p:cNvSpPr>
            <p:nvPr/>
          </p:nvSpPr>
          <p:spPr bwMode="auto">
            <a:xfrm>
              <a:off x="3096" y="2900"/>
              <a:ext cx="816" cy="137"/>
            </a:xfrm>
            <a:prstGeom prst="rect">
              <a:avLst/>
            </a:prstGeom>
            <a:solidFill>
              <a:schemeClr val="bg1"/>
            </a:solidFill>
            <a:ln>
              <a:noFill/>
            </a:ln>
            <a:effectLst/>
            <a:extLs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de-DE" altLang="de-DE" sz="1600">
                  <a:latin typeface="Verdana" charset="0"/>
                </a:rPr>
                <a:t>Weltweit</a:t>
              </a:r>
            </a:p>
          </p:txBody>
        </p:sp>
        <p:sp>
          <p:nvSpPr>
            <p:cNvPr id="416799" name="Rectangle 31"/>
            <p:cNvSpPr>
              <a:spLocks noChangeArrowheads="1"/>
            </p:cNvSpPr>
            <p:nvPr/>
          </p:nvSpPr>
          <p:spPr bwMode="auto">
            <a:xfrm>
              <a:off x="3096" y="3036"/>
              <a:ext cx="816" cy="137"/>
            </a:xfrm>
            <a:prstGeom prst="rect">
              <a:avLst/>
            </a:prstGeom>
            <a:solidFill>
              <a:schemeClr val="bg1"/>
            </a:solidFill>
            <a:ln w="127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de-DE" altLang="de-DE" sz="1600">
                  <a:latin typeface="Verdana" charset="0"/>
                </a:rPr>
                <a:t>2000: 151 Millionen</a:t>
              </a:r>
            </a:p>
          </p:txBody>
        </p:sp>
        <p:sp>
          <p:nvSpPr>
            <p:cNvPr id="416800" name="Rectangle 32"/>
            <p:cNvSpPr>
              <a:spLocks noChangeArrowheads="1"/>
            </p:cNvSpPr>
            <p:nvPr/>
          </p:nvSpPr>
          <p:spPr bwMode="auto">
            <a:xfrm>
              <a:off x="3096" y="3172"/>
              <a:ext cx="816" cy="137"/>
            </a:xfrm>
            <a:prstGeom prst="rect">
              <a:avLst/>
            </a:prstGeom>
            <a:solidFill>
              <a:schemeClr val="bg1"/>
            </a:solidFill>
            <a:ln w="127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de-DE" altLang="de-DE" sz="1600">
                  <a:latin typeface="Verdana" charset="0"/>
                </a:rPr>
                <a:t>2010: 221 Millionen</a:t>
              </a:r>
            </a:p>
          </p:txBody>
        </p:sp>
        <p:sp>
          <p:nvSpPr>
            <p:cNvPr id="416801" name="Rectangle 33"/>
            <p:cNvSpPr>
              <a:spLocks noChangeArrowheads="1"/>
            </p:cNvSpPr>
            <p:nvPr/>
          </p:nvSpPr>
          <p:spPr bwMode="auto">
            <a:xfrm>
              <a:off x="3096" y="3308"/>
              <a:ext cx="816" cy="137"/>
            </a:xfrm>
            <a:prstGeom prst="rect">
              <a:avLst/>
            </a:prstGeom>
            <a:solidFill>
              <a:schemeClr val="bg1"/>
            </a:solidFill>
            <a:ln w="127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de-DE" altLang="de-DE" sz="1600">
                  <a:latin typeface="Verdana" charset="0"/>
                </a:rPr>
                <a:t>Zunahme: +46 %</a:t>
              </a:r>
            </a:p>
          </p:txBody>
        </p:sp>
      </p:grpSp>
    </p:spTree>
    <p:extLst>
      <p:ext uri="{BB962C8B-B14F-4D97-AF65-F5344CB8AC3E}">
        <p14:creationId xmlns:p14="http://schemas.microsoft.com/office/powerpoint/2010/main" val="2876693948"/>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endParaRPr lang="de-DE"/>
          </a:p>
        </p:txBody>
      </p:sp>
      <p:sp>
        <p:nvSpPr>
          <p:cNvPr id="3" name="Textplatzhalter 2"/>
          <p:cNvSpPr>
            <a:spLocks noGrp="1"/>
          </p:cNvSpPr>
          <p:nvPr>
            <p:ph type="body" sz="quarter" idx="13"/>
          </p:nvPr>
        </p:nvSpPr>
        <p:spPr/>
        <p:txBody>
          <a:bodyPr/>
          <a:lstStyle/>
          <a:p>
            <a:endParaRPr lang="de-DE"/>
          </a:p>
        </p:txBody>
      </p:sp>
      <p:pic>
        <p:nvPicPr>
          <p:cNvPr id="4" name="Bild 3" descr="005 Fundus-Foto_Gesunde Netzhau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764704"/>
            <a:ext cx="5707962" cy="5707962"/>
          </a:xfrm>
          <a:prstGeom prst="rect">
            <a:avLst/>
          </a:prstGeom>
        </p:spPr>
      </p:pic>
    </p:spTree>
    <p:extLst>
      <p:ext uri="{BB962C8B-B14F-4D97-AF65-F5344CB8AC3E}">
        <p14:creationId xmlns:p14="http://schemas.microsoft.com/office/powerpoint/2010/main" val="1369353115"/>
      </p:ext>
    </p:extLst>
  </p:cSld>
  <p:clrMapOvr>
    <a:masterClrMapping/>
  </p:clrMapOvr>
  <p:transition spd="med">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 3" descr="123 SLO-Scan_Proliferative diabetische Retinopathi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764704"/>
            <a:ext cx="7077614" cy="5688632"/>
          </a:xfrm>
          <a:prstGeom prst="rect">
            <a:avLst/>
          </a:prstGeom>
        </p:spPr>
      </p:pic>
    </p:spTree>
    <p:extLst>
      <p:ext uri="{BB962C8B-B14F-4D97-AF65-F5344CB8AC3E}">
        <p14:creationId xmlns:p14="http://schemas.microsoft.com/office/powerpoint/2010/main" val="204467687"/>
      </p:ext>
    </p:extLst>
  </p:cSld>
  <p:clrMapOvr>
    <a:masterClrMapping/>
  </p:clrMapOvr>
  <p:transition spd="med">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IMG_0677.jpg"/>
          <p:cNvPicPr>
            <a:picLocks noChangeAspect="1"/>
          </p:cNvPicPr>
          <p:nvPr/>
        </p:nvPicPr>
        <p:blipFill rotWithShape="1">
          <a:blip r:embed="rId2" cstate="print">
            <a:extLst>
              <a:ext uri="{28A0092B-C50C-407E-A947-70E740481C1C}">
                <a14:useLocalDpi xmlns:a14="http://schemas.microsoft.com/office/drawing/2010/main" val="0"/>
              </a:ext>
            </a:extLst>
          </a:blip>
          <a:srcRect l="3430" t="13941" r="1038" b="16592"/>
          <a:stretch/>
        </p:blipFill>
        <p:spPr>
          <a:xfrm>
            <a:off x="180419" y="733874"/>
            <a:ext cx="2375750" cy="2312925"/>
          </a:xfrm>
          <a:prstGeom prst="rect">
            <a:avLst/>
          </a:prstGeom>
        </p:spPr>
      </p:pic>
      <p:pic>
        <p:nvPicPr>
          <p:cNvPr id="6" name="Bild 5" descr="Bildschirmfoto 2018-01-16 um 16.59.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3994" y="636193"/>
            <a:ext cx="2937004" cy="3064330"/>
          </a:xfrm>
          <a:prstGeom prst="rect">
            <a:avLst/>
          </a:prstGeom>
        </p:spPr>
      </p:pic>
      <p:pic>
        <p:nvPicPr>
          <p:cNvPr id="7" name="Bild 6" descr="Bildschirmfoto 2018-01-16 um 17.04.5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6802" y="3660762"/>
            <a:ext cx="3613132" cy="2963106"/>
          </a:xfrm>
          <a:prstGeom prst="rect">
            <a:avLst/>
          </a:prstGeom>
        </p:spPr>
      </p:pic>
      <p:pic>
        <p:nvPicPr>
          <p:cNvPr id="8" name="Bild 7" descr="Bildschirmfoto 2018-01-16 um 17.10.10.png"/>
          <p:cNvPicPr>
            <a:picLocks noChangeAspect="1"/>
          </p:cNvPicPr>
          <p:nvPr/>
        </p:nvPicPr>
        <p:blipFill rotWithShape="1">
          <a:blip r:embed="rId5">
            <a:extLst>
              <a:ext uri="{28A0092B-C50C-407E-A947-70E740481C1C}">
                <a14:useLocalDpi xmlns:a14="http://schemas.microsoft.com/office/drawing/2010/main" val="0"/>
              </a:ext>
            </a:extLst>
          </a:blip>
          <a:srcRect t="3848"/>
          <a:stretch/>
        </p:blipFill>
        <p:spPr>
          <a:xfrm>
            <a:off x="5640713" y="3483945"/>
            <a:ext cx="2932118" cy="3139923"/>
          </a:xfrm>
          <a:prstGeom prst="rect">
            <a:avLst/>
          </a:prstGeom>
        </p:spPr>
      </p:pic>
      <p:sp>
        <p:nvSpPr>
          <p:cNvPr id="2" name="Titel 1"/>
          <p:cNvSpPr>
            <a:spLocks noGrp="1"/>
          </p:cNvSpPr>
          <p:nvPr>
            <p:ph type="title"/>
          </p:nvPr>
        </p:nvSpPr>
        <p:spPr>
          <a:xfrm>
            <a:off x="1187624" y="3582144"/>
            <a:ext cx="4608512" cy="566936"/>
          </a:xfrm>
          <a:solidFill>
            <a:srgbClr val="FFFFFF"/>
          </a:solidFill>
        </p:spPr>
        <p:txBody>
          <a:bodyPr>
            <a:normAutofit fontScale="90000"/>
          </a:bodyPr>
          <a:lstStyle/>
          <a:p>
            <a:r>
              <a:rPr lang="de-DE" sz="3200" dirty="0"/>
              <a:t>Retinopathie-Screening</a:t>
            </a:r>
          </a:p>
        </p:txBody>
      </p:sp>
    </p:spTree>
    <p:extLst>
      <p:ext uri="{BB962C8B-B14F-4D97-AF65-F5344CB8AC3E}">
        <p14:creationId xmlns:p14="http://schemas.microsoft.com/office/powerpoint/2010/main" val="25368743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4" descr="hockenheimring d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96752"/>
            <a:ext cx="2941965" cy="5094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95941" name="Text Box 5"/>
          <p:cNvSpPr txBox="1">
            <a:spLocks noChangeArrowheads="1"/>
          </p:cNvSpPr>
          <p:nvPr/>
        </p:nvSpPr>
        <p:spPr bwMode="auto">
          <a:xfrm>
            <a:off x="539552" y="692696"/>
            <a:ext cx="7924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de-DE" sz="2800" dirty="0">
                <a:latin typeface="Mistral" charset="0"/>
              </a:rPr>
              <a:t>Vielen Dank für Eure Aufmerksamkeit</a:t>
            </a:r>
          </a:p>
        </p:txBody>
      </p:sp>
      <p:sp>
        <p:nvSpPr>
          <p:cNvPr id="5" name="Textfeld 4"/>
          <p:cNvSpPr txBox="1"/>
          <p:nvPr/>
        </p:nvSpPr>
        <p:spPr>
          <a:xfrm>
            <a:off x="3419872" y="1772816"/>
            <a:ext cx="5256584" cy="3046988"/>
          </a:xfrm>
          <a:prstGeom prst="rect">
            <a:avLst/>
          </a:prstGeom>
          <a:noFill/>
        </p:spPr>
        <p:txBody>
          <a:bodyPr wrap="square" rtlCol="0">
            <a:spAutoFit/>
          </a:bodyPr>
          <a:lstStyle/>
          <a:p>
            <a:r>
              <a:rPr lang="de-DE" sz="2400" b="1" dirty="0"/>
              <a:t>	KDIA </a:t>
            </a:r>
            <a:r>
              <a:rPr lang="de-DE" sz="2000" dirty="0"/>
              <a:t>	</a:t>
            </a:r>
            <a:r>
              <a:rPr lang="de-DE" sz="2400" dirty="0"/>
              <a:t>Prof. Dr. med. </a:t>
            </a:r>
          </a:p>
          <a:p>
            <a:r>
              <a:rPr lang="de-DE" sz="2400" dirty="0"/>
              <a:t>	Hans-Peter Hammes</a:t>
            </a:r>
          </a:p>
          <a:p>
            <a:r>
              <a:rPr lang="de-DE" sz="2400" dirty="0"/>
              <a:t>	LC Schwetzingen</a:t>
            </a:r>
          </a:p>
          <a:p>
            <a:r>
              <a:rPr lang="de-DE" sz="2400" dirty="0"/>
              <a:t>	Ernst-Brauch-Straße 28</a:t>
            </a:r>
          </a:p>
          <a:p>
            <a:r>
              <a:rPr lang="de-DE" sz="2400" dirty="0"/>
              <a:t>	68766 Hockenheim </a:t>
            </a:r>
          </a:p>
          <a:p>
            <a:r>
              <a:rPr lang="de-DE" sz="2400" dirty="0"/>
              <a:t>	Mobil 0174 966 1524</a:t>
            </a:r>
          </a:p>
          <a:p>
            <a:r>
              <a:rPr lang="de-DE" sz="2400" dirty="0"/>
              <a:t>	Email: </a:t>
            </a:r>
            <a:r>
              <a:rPr lang="de-DE" sz="2400" dirty="0">
                <a:hlinkClick r:id="rId4"/>
              </a:rPr>
              <a:t>hp.hammes@umm.de</a:t>
            </a:r>
            <a:endParaRPr lang="de-DE" sz="2400" dirty="0"/>
          </a:p>
          <a:p>
            <a:r>
              <a:rPr lang="de-DE" sz="2400" dirty="0"/>
              <a:t>	KDIA@lions111sn.de</a:t>
            </a:r>
          </a:p>
        </p:txBody>
      </p:sp>
    </p:spTree>
    <p:extLst>
      <p:ext uri="{BB962C8B-B14F-4D97-AF65-F5344CB8AC3E}">
        <p14:creationId xmlns:p14="http://schemas.microsoft.com/office/powerpoint/2010/main" val="840013929"/>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3608" y="836712"/>
            <a:ext cx="7186612" cy="794386"/>
          </a:xfrm>
        </p:spPr>
        <p:txBody>
          <a:bodyPr/>
          <a:lstStyle/>
          <a:p>
            <a:pPr algn="ctr">
              <a:defRPr/>
            </a:pPr>
            <a:r>
              <a:rPr lang="de-DE" dirty="0"/>
              <a:t>Diabetes-Prävalenz weltweit</a:t>
            </a:r>
          </a:p>
        </p:txBody>
      </p:sp>
      <p:sp>
        <p:nvSpPr>
          <p:cNvPr id="3" name="Inhaltsplatzhalter 2"/>
          <p:cNvSpPr>
            <a:spLocks noGrp="1"/>
          </p:cNvSpPr>
          <p:nvPr>
            <p:ph idx="1"/>
          </p:nvPr>
        </p:nvSpPr>
        <p:spPr>
          <a:xfrm>
            <a:off x="381000" y="5863234"/>
            <a:ext cx="8382000" cy="489584"/>
          </a:xfrm>
        </p:spPr>
        <p:txBody>
          <a:bodyPr>
            <a:normAutofit fontScale="85000" lnSpcReduction="10000"/>
          </a:bodyPr>
          <a:lstStyle/>
          <a:p>
            <a:pPr marL="387955" indent="-387955">
              <a:defRPr/>
            </a:pPr>
            <a:r>
              <a:rPr lang="de-DE" dirty="0"/>
              <a:t>Weltweit ~400 </a:t>
            </a:r>
            <a:r>
              <a:rPr lang="de-DE" dirty="0" err="1"/>
              <a:t>Mio</a:t>
            </a:r>
            <a:r>
              <a:rPr lang="de-DE" dirty="0"/>
              <a:t> Diabetiker, Vorhersage für 2035: 600 Mio.</a:t>
            </a:r>
          </a:p>
        </p:txBody>
      </p:sp>
      <p:pic>
        <p:nvPicPr>
          <p:cNvPr id="184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764" y="1700808"/>
            <a:ext cx="7864475" cy="413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2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763042"/>
            <a:ext cx="8316416" cy="793750"/>
          </a:xfrm>
        </p:spPr>
        <p:txBody>
          <a:bodyPr>
            <a:normAutofit fontScale="90000"/>
          </a:bodyPr>
          <a:lstStyle/>
          <a:p>
            <a:r>
              <a:rPr lang="de-DE" dirty="0">
                <a:latin typeface="Arial" charset="0"/>
                <a:ea typeface="ＭＳ Ｐゴシック" charset="0"/>
              </a:rPr>
              <a:t>Zahlen, Daten, Fakten zur Volkskrankheit Diabetes </a:t>
            </a:r>
            <a:endParaRPr lang="de-DE" dirty="0"/>
          </a:p>
        </p:txBody>
      </p:sp>
      <p:pic>
        <p:nvPicPr>
          <p:cNvPr id="4" name="Bild 3" descr="Bildschirmfoto 2019-09-02 um 17.19.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478277"/>
            <a:ext cx="7542991" cy="5047067"/>
          </a:xfrm>
          <a:prstGeom prst="rect">
            <a:avLst/>
          </a:prstGeom>
        </p:spPr>
      </p:pic>
    </p:spTree>
    <p:extLst>
      <p:ext uri="{BB962C8B-B14F-4D97-AF65-F5344CB8AC3E}">
        <p14:creationId xmlns:p14="http://schemas.microsoft.com/office/powerpoint/2010/main" val="3532493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rotWithShape="1">
          <a:blip r:embed="rId2"/>
          <a:srcRect t="2988" b="5744"/>
          <a:stretch/>
        </p:blipFill>
        <p:spPr>
          <a:xfrm>
            <a:off x="899592" y="1628800"/>
            <a:ext cx="7314817" cy="4673256"/>
          </a:xfrm>
          <a:prstGeom prst="rect">
            <a:avLst/>
          </a:prstGeom>
          <a:ln>
            <a:solidFill>
              <a:srgbClr val="4F81BD"/>
            </a:solidFill>
          </a:ln>
          <a:effectLst>
            <a:outerShdw blurRad="292100" dist="139700" dir="2700000" algn="tl" rotWithShape="0">
              <a:srgbClr val="333333">
                <a:alpha val="65000"/>
              </a:srgbClr>
            </a:outerShdw>
          </a:effectLst>
        </p:spPr>
      </p:pic>
      <p:sp>
        <p:nvSpPr>
          <p:cNvPr id="5" name="Rechteck 4"/>
          <p:cNvSpPr/>
          <p:nvPr/>
        </p:nvSpPr>
        <p:spPr>
          <a:xfrm>
            <a:off x="0" y="6525344"/>
            <a:ext cx="6948264" cy="369332"/>
          </a:xfrm>
          <a:prstGeom prst="rect">
            <a:avLst/>
          </a:prstGeom>
        </p:spPr>
        <p:txBody>
          <a:bodyPr wrap="square">
            <a:spAutoFit/>
          </a:bodyPr>
          <a:lstStyle/>
          <a:p>
            <a:r>
              <a:rPr lang="de-DE" dirty="0"/>
              <a:t>https://</a:t>
            </a:r>
            <a:r>
              <a:rPr lang="de-DE" dirty="0" err="1"/>
              <a:t>www.rki.de</a:t>
            </a:r>
            <a:r>
              <a:rPr lang="de-DE" dirty="0"/>
              <a:t>/DE/Content/</a:t>
            </a:r>
            <a:r>
              <a:rPr lang="de-DE" dirty="0" err="1"/>
              <a:t>Gesundheitsmonitoring</a:t>
            </a:r>
            <a:r>
              <a:rPr lang="de-DE" dirty="0"/>
              <a:t>/</a:t>
            </a:r>
          </a:p>
        </p:txBody>
      </p:sp>
      <p:sp>
        <p:nvSpPr>
          <p:cNvPr id="2" name="Textfeld 1"/>
          <p:cNvSpPr txBox="1"/>
          <p:nvPr/>
        </p:nvSpPr>
        <p:spPr>
          <a:xfrm>
            <a:off x="323528" y="602685"/>
            <a:ext cx="8748464" cy="954107"/>
          </a:xfrm>
          <a:prstGeom prst="rect">
            <a:avLst/>
          </a:prstGeom>
          <a:noFill/>
        </p:spPr>
        <p:txBody>
          <a:bodyPr wrap="square" rtlCol="0">
            <a:spAutoFit/>
          </a:bodyPr>
          <a:lstStyle/>
          <a:p>
            <a:pPr algn="ctr"/>
            <a:r>
              <a:rPr lang="de-DE" sz="2800" b="1" dirty="0">
                <a:solidFill>
                  <a:schemeClr val="accent1">
                    <a:lumMod val="75000"/>
                  </a:schemeClr>
                </a:solidFill>
              </a:rPr>
              <a:t>Diabetesprävalenz in Abhängigkeit von </a:t>
            </a:r>
          </a:p>
          <a:p>
            <a:pPr algn="ctr"/>
            <a:r>
              <a:rPr lang="de-DE" sz="2800" b="1" dirty="0">
                <a:solidFill>
                  <a:schemeClr val="accent1">
                    <a:lumMod val="75000"/>
                  </a:schemeClr>
                </a:solidFill>
              </a:rPr>
              <a:t>Alter, Geschlecht und Sozialstatus </a:t>
            </a:r>
          </a:p>
        </p:txBody>
      </p:sp>
    </p:spTree>
    <p:extLst>
      <p:ext uri="{BB962C8B-B14F-4D97-AF65-F5344CB8AC3E}">
        <p14:creationId xmlns:p14="http://schemas.microsoft.com/office/powerpoint/2010/main" val="2729006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fik 43" descr="LDC_Illu_2.png"/>
          <p:cNvPicPr>
            <a:picLocks noChangeAspect="1"/>
          </p:cNvPicPr>
          <p:nvPr/>
        </p:nvPicPr>
        <p:blipFill>
          <a:blip r:embed="rId3"/>
          <a:stretch>
            <a:fillRect/>
          </a:stretch>
        </p:blipFill>
        <p:spPr>
          <a:xfrm>
            <a:off x="1538289" y="1455738"/>
            <a:ext cx="6985888" cy="4938712"/>
          </a:xfrm>
          <a:prstGeom prst="rect">
            <a:avLst/>
          </a:prstGeom>
        </p:spPr>
      </p:pic>
      <p:sp>
        <p:nvSpPr>
          <p:cNvPr id="8195" name="Rectangle 2"/>
          <p:cNvSpPr>
            <a:spLocks noGrp="1" noChangeArrowheads="1"/>
          </p:cNvSpPr>
          <p:nvPr>
            <p:ph type="title"/>
          </p:nvPr>
        </p:nvSpPr>
        <p:spPr>
          <a:xfrm>
            <a:off x="553740" y="764704"/>
            <a:ext cx="7906692" cy="793750"/>
          </a:xfrm>
        </p:spPr>
        <p:txBody>
          <a:bodyPr>
            <a:noAutofit/>
          </a:bodyPr>
          <a:lstStyle/>
          <a:p>
            <a:pPr algn="ctr" eaLnBrk="1" hangingPunct="1"/>
            <a:r>
              <a:rPr lang="de-DE" sz="2800" dirty="0">
                <a:solidFill>
                  <a:srgbClr val="376092"/>
                </a:solidFill>
                <a:ea typeface="Geneva"/>
                <a:cs typeface="Geneva"/>
              </a:rPr>
              <a:t>Glukose ist der Energielieferant der Zellen</a:t>
            </a:r>
          </a:p>
        </p:txBody>
      </p:sp>
      <p:sp>
        <p:nvSpPr>
          <p:cNvPr id="8196" name="Text Box 43"/>
          <p:cNvSpPr txBox="1">
            <a:spLocks noChangeArrowheads="1"/>
          </p:cNvSpPr>
          <p:nvPr/>
        </p:nvSpPr>
        <p:spPr bwMode="auto">
          <a:xfrm>
            <a:off x="107504" y="6525344"/>
            <a:ext cx="9036496" cy="38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72000" anchor="b">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algn="l" eaLnBrk="1" hangingPunct="1"/>
            <a:r>
              <a:rPr lang="de-DE" sz="1000" dirty="0">
                <a:solidFill>
                  <a:srgbClr val="5E5C60"/>
                </a:solidFill>
              </a:rPr>
              <a:t>Modifiziert nach </a:t>
            </a:r>
            <a:r>
              <a:rPr lang="de-DE" sz="1000" dirty="0" err="1">
                <a:solidFill>
                  <a:srgbClr val="5E5C60"/>
                </a:solidFill>
              </a:rPr>
              <a:t>Biesalski</a:t>
            </a:r>
            <a:r>
              <a:rPr lang="de-DE" sz="1000" dirty="0">
                <a:solidFill>
                  <a:srgbClr val="5E5C60"/>
                </a:solidFill>
              </a:rPr>
              <a:t> HK et al (</a:t>
            </a:r>
            <a:r>
              <a:rPr lang="de-DE" sz="1000" dirty="0" err="1">
                <a:solidFill>
                  <a:srgbClr val="5E5C60"/>
                </a:solidFill>
              </a:rPr>
              <a:t>Hrsg</a:t>
            </a:r>
            <a:r>
              <a:rPr lang="de-DE" sz="1000" dirty="0">
                <a:solidFill>
                  <a:srgbClr val="5E5C60"/>
                </a:solidFill>
              </a:rPr>
              <a:t>). Ernährungsmedizin. 2. Aufl. Stuttgart: Thieme Verlag 2003, 61-62. Modifiziert nach Mehnert H et al (</a:t>
            </a:r>
            <a:r>
              <a:rPr lang="de-DE" sz="1000" dirty="0" err="1">
                <a:solidFill>
                  <a:srgbClr val="5E5C60"/>
                </a:solidFill>
              </a:rPr>
              <a:t>Hrsg</a:t>
            </a:r>
            <a:r>
              <a:rPr lang="de-DE" sz="1000" dirty="0">
                <a:solidFill>
                  <a:srgbClr val="5E5C60"/>
                </a:solidFill>
              </a:rPr>
              <a:t>). </a:t>
            </a:r>
            <a:r>
              <a:rPr lang="de-DE" sz="1000" dirty="0" err="1">
                <a:solidFill>
                  <a:srgbClr val="5E5C60"/>
                </a:solidFill>
              </a:rPr>
              <a:t>Diabetologie</a:t>
            </a:r>
            <a:r>
              <a:rPr lang="de-DE" sz="1000" dirty="0">
                <a:solidFill>
                  <a:srgbClr val="5E5C60"/>
                </a:solidFill>
              </a:rPr>
              <a:t> in Klinik und Praxis. 5. Aufl. Stuttgart: Thieme Verlag 2003, 16.</a:t>
            </a:r>
            <a:endParaRPr lang="en-US" sz="1000" dirty="0">
              <a:solidFill>
                <a:srgbClr val="5E5C60"/>
              </a:solidFill>
            </a:endParaRPr>
          </a:p>
        </p:txBody>
      </p:sp>
    </p:spTree>
    <p:extLst>
      <p:ext uri="{BB962C8B-B14F-4D97-AF65-F5344CB8AC3E}">
        <p14:creationId xmlns:p14="http://schemas.microsoft.com/office/powerpoint/2010/main" val="2457771670"/>
      </p:ext>
    </p:extLst>
  </p:cSld>
  <p:clrMapOvr>
    <a:masterClrMapping/>
  </p:clrMapOvr>
</p:sld>
</file>

<file path=ppt/theme/theme1.xml><?xml version="1.0" encoding="utf-8"?>
<a:theme xmlns:a="http://schemas.openxmlformats.org/drawingml/2006/main" name="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4_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ions Standardfolien für Tintenersparni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Lions Standardfolien für Tintenersparni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Lions Standardfolien für Tintenersparni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kopf_marecum_white">
  <a:themeElements>
    <a:clrScheme name="kopf_marecum_white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kopf_marecum_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 b="0" i="0" u="none" strike="noStrike" cap="none" normalizeH="0" baseline="0">
            <a:ln>
              <a:noFill/>
            </a:ln>
            <a:solidFill>
              <a:srgbClr val="292929"/>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 b="0" i="0" u="none" strike="noStrike" cap="none" normalizeH="0" baseline="0">
            <a:ln>
              <a:noFill/>
            </a:ln>
            <a:solidFill>
              <a:srgbClr val="292929"/>
            </a:solidFill>
            <a:effectLst/>
            <a:latin typeface="Arial" charset="0"/>
            <a:ea typeface="ＭＳ Ｐゴシック" charset="0"/>
          </a:defRPr>
        </a:defPPr>
      </a:lstStyle>
    </a:lnDef>
  </a:objectDefaults>
  <a:extraClrSchemeLst>
    <a:extraClrScheme>
      <a:clrScheme name="kopf_marecum_white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kopf_marecum_white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kopf_marecum_white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kopf_marecum_white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kopf_marecum_white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kopf_marecum_white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kopf_marecum_white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kopf_marecum_white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Lions-Vorlage</Template>
  <TotalTime>0</TotalTime>
  <Words>4339</Words>
  <Application>Microsoft Office PowerPoint</Application>
  <PresentationFormat>Bildschirmpräsentation (4:3)</PresentationFormat>
  <Paragraphs>602</Paragraphs>
  <Slides>53</Slides>
  <Notes>27</Notes>
  <HiddenSlides>0</HiddenSlides>
  <MMClips>0</MMClips>
  <ScaleCrop>false</ScaleCrop>
  <HeadingPairs>
    <vt:vector size="6" baseType="variant">
      <vt:variant>
        <vt:lpstr>Design</vt:lpstr>
      </vt:variant>
      <vt:variant>
        <vt:i4>7</vt:i4>
      </vt:variant>
      <vt:variant>
        <vt:lpstr>Eingebettete OLE-Server</vt:lpstr>
      </vt:variant>
      <vt:variant>
        <vt:i4>1</vt:i4>
      </vt:variant>
      <vt:variant>
        <vt:lpstr>Folientitel</vt:lpstr>
      </vt:variant>
      <vt:variant>
        <vt:i4>53</vt:i4>
      </vt:variant>
    </vt:vector>
  </HeadingPairs>
  <TitlesOfParts>
    <vt:vector size="61" baseType="lpstr">
      <vt:lpstr>Custom Design</vt:lpstr>
      <vt:lpstr>4_Custom Design</vt:lpstr>
      <vt:lpstr>1_Custom Design</vt:lpstr>
      <vt:lpstr>Lions Standardfolien für Tintenersparnis</vt:lpstr>
      <vt:lpstr>1_Lions Standardfolien für Tintenersparnis</vt:lpstr>
      <vt:lpstr>2_Lions Standardfolien für Tintenersparnis</vt:lpstr>
      <vt:lpstr>kopf_marecum_white</vt:lpstr>
      <vt:lpstr>Photo Editor Photo</vt:lpstr>
      <vt:lpstr>PowerPoint-Präsentation</vt:lpstr>
      <vt:lpstr>PowerPoint-Präsentation</vt:lpstr>
      <vt:lpstr>Ausgangssituation</vt:lpstr>
      <vt:lpstr>PowerPoint-Präsentation</vt:lpstr>
      <vt:lpstr>Diabeteshäufigkeit nimmt drastisch zu</vt:lpstr>
      <vt:lpstr>Diabetes-Prävalenz weltweit</vt:lpstr>
      <vt:lpstr>Zahlen, Daten, Fakten zur Volkskrankheit Diabetes </vt:lpstr>
      <vt:lpstr>PowerPoint-Präsentation</vt:lpstr>
      <vt:lpstr>Glukose ist der Energielieferant der Zellen</vt:lpstr>
      <vt:lpstr>Die Blutzuckerregulation ist ein Prozess,  an dem mehrere Organe beteiligt sind</vt:lpstr>
      <vt:lpstr>Der Körper produziert Glukose auch selbst!</vt:lpstr>
      <vt:lpstr>Insulin und Glukagon steuern nach dem Essen  die Blutglukoseregulation</vt:lpstr>
      <vt:lpstr>Die Wirkungen des Insulins</vt:lpstr>
      <vt:lpstr>„Honigsüßer Durchfluss“</vt:lpstr>
      <vt:lpstr>Bei den meisten Menschen mit Typ 2 Diabetes ist zuerst der Blutzucker nach einer Mahlzeit erhöht</vt:lpstr>
      <vt:lpstr>PowerPoint-Präsentation</vt:lpstr>
      <vt:lpstr>Diabetes-Typen</vt:lpstr>
      <vt:lpstr>PowerPoint-Präsentation</vt:lpstr>
      <vt:lpstr>PowerPoint-Präsentation</vt:lpstr>
      <vt:lpstr>PowerPoint-Präsentation</vt:lpstr>
      <vt:lpstr>Typ 2 Diabetes und das metabolische Syndrom*</vt:lpstr>
      <vt:lpstr>PowerPoint-Präsentation</vt:lpstr>
      <vt:lpstr>PowerPoint-Präsentation</vt:lpstr>
      <vt:lpstr>PowerPoint-Präsentation</vt:lpstr>
      <vt:lpstr>Adipositas bei Kindern</vt:lpstr>
      <vt:lpstr>Typ 2 Diabetes bei Kindern und Jugendlichen</vt:lpstr>
      <vt:lpstr>Der Adipöse ein Hochrisikopatient</vt:lpstr>
      <vt:lpstr>PowerPoint-Präsentation</vt:lpstr>
      <vt:lpstr>Diabetische Folgeerkrankungen</vt:lpstr>
      <vt:lpstr>Folgeerkrankungen der kleinen Blutgefäße (Mikroangiopathien = mikrovaskuläre Erkrankungen)</vt:lpstr>
      <vt:lpstr>Folgeerkrankungen der Nerven (Polyneuropathien)</vt:lpstr>
      <vt:lpstr>Warum ist Diabetes gefährlich?</vt:lpstr>
      <vt:lpstr>PowerPoint-Präsentation</vt:lpstr>
      <vt:lpstr>Lebensstil</vt:lpstr>
      <vt:lpstr>Bewegung</vt:lpstr>
      <vt:lpstr>Energieverbrauch bei Bewegung</vt:lpstr>
      <vt:lpstr>PowerPoint-Präsentation</vt:lpstr>
      <vt:lpstr>Energiebedarf</vt:lpstr>
      <vt:lpstr>Einfluss von Lebensmitteln auf den Blutzucker</vt:lpstr>
      <vt:lpstr>Kohlenhydrathaltige Nahrungsmittel,  die den Blutzucker schnell erhöhen (ungünstig)</vt:lpstr>
      <vt:lpstr>Die Ernährungspyramide gilt für  Gesunde und Personen mit Diabetes</vt:lpstr>
      <vt:lpstr>PowerPoint-Präsentation</vt:lpstr>
      <vt:lpstr>PowerPoint-Präsentation</vt:lpstr>
      <vt:lpstr>PowerPoint-Präsentation</vt:lpstr>
      <vt:lpstr>PowerPoint-Präsentation</vt:lpstr>
      <vt:lpstr>Die vier Hauptgründe für eine Erblindung</vt:lpstr>
      <vt:lpstr>PowerPoint-Präsentation</vt:lpstr>
      <vt:lpstr>PowerPoint-Präsentation</vt:lpstr>
      <vt:lpstr>PowerPoint-Präsentation</vt:lpstr>
      <vt:lpstr>PowerPoint-Präsentation</vt:lpstr>
      <vt:lpstr>PowerPoint-Präsentation</vt:lpstr>
      <vt:lpstr>Retinopathie-Screening</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Lutz Sass</dc:creator>
  <cp:lastModifiedBy>HP</cp:lastModifiedBy>
  <cp:revision>391</cp:revision>
  <cp:lastPrinted>2019-12-30T08:48:34Z</cp:lastPrinted>
  <dcterms:created xsi:type="dcterms:W3CDTF">2010-09-27T14:47:06Z</dcterms:created>
  <dcterms:modified xsi:type="dcterms:W3CDTF">2020-01-07T15:03:53Z</dcterms:modified>
</cp:coreProperties>
</file>