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161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538" y="86"/>
      </p:cViewPr>
      <p:guideLst>
        <p:guide orient="horz" pos="2160"/>
        <p:guide pos="161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B6F2BC-BA9D-4A0C-AD5C-0595B00B3A67}" type="datetimeFigureOut">
              <a:rPr lang="de-DE" smtClean="0"/>
              <a:t>07.06.2017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CE8CFC-1944-418F-84DB-A2B0740660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94200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B6F2BC-BA9D-4A0C-AD5C-0595B00B3A67}" type="datetimeFigureOut">
              <a:rPr lang="de-DE" smtClean="0"/>
              <a:t>07.06.2017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CE8CFC-1944-418F-84DB-A2B0740660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366929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B6F2BC-BA9D-4A0C-AD5C-0595B00B3A67}" type="datetimeFigureOut">
              <a:rPr lang="de-DE" smtClean="0"/>
              <a:t>07.06.2017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CE8CFC-1944-418F-84DB-A2B0740660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08987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B6F2BC-BA9D-4A0C-AD5C-0595B00B3A67}" type="datetimeFigureOut">
              <a:rPr lang="de-DE" smtClean="0"/>
              <a:t>07.06.2017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CE8CFC-1944-418F-84DB-A2B0740660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3653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B6F2BC-BA9D-4A0C-AD5C-0595B00B3A67}" type="datetimeFigureOut">
              <a:rPr lang="de-DE" smtClean="0"/>
              <a:t>07.06.2017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CE8CFC-1944-418F-84DB-A2B0740660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441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B6F2BC-BA9D-4A0C-AD5C-0595B00B3A67}" type="datetimeFigureOut">
              <a:rPr lang="de-DE" smtClean="0"/>
              <a:t>07.06.2017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CE8CFC-1944-418F-84DB-A2B0740660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9063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B6F2BC-BA9D-4A0C-AD5C-0595B00B3A67}" type="datetimeFigureOut">
              <a:rPr lang="de-DE" smtClean="0"/>
              <a:t>07.06.2017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CE8CFC-1944-418F-84DB-A2B0740660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96109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B6F2BC-BA9D-4A0C-AD5C-0595B00B3A67}" type="datetimeFigureOut">
              <a:rPr lang="de-DE" smtClean="0"/>
              <a:t>07.06.2017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CE8CFC-1944-418F-84DB-A2B0740660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3841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B6F2BC-BA9D-4A0C-AD5C-0595B00B3A67}" type="datetimeFigureOut">
              <a:rPr lang="de-DE" smtClean="0"/>
              <a:t>07.06.2017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CE8CFC-1944-418F-84DB-A2B0740660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16093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B6F2BC-BA9D-4A0C-AD5C-0595B00B3A67}" type="datetimeFigureOut">
              <a:rPr lang="de-DE" smtClean="0"/>
              <a:t>07.06.2017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CE8CFC-1944-418F-84DB-A2B0740660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63178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9B6F2BC-BA9D-4A0C-AD5C-0595B00B3A67}" type="datetimeFigureOut">
              <a:rPr lang="de-DE" smtClean="0"/>
              <a:t>07.06.2017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1CE8CFC-1944-418F-84DB-A2B07406604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33141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feld 14"/>
          <p:cNvSpPr txBox="1"/>
          <p:nvPr userDrawn="1"/>
        </p:nvSpPr>
        <p:spPr>
          <a:xfrm>
            <a:off x="2311295" y="3349690"/>
            <a:ext cx="3889767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2200" b="0">
                <a:solidFill>
                  <a:schemeClr val="bg1"/>
                </a:solidFill>
                <a:latin typeface="Helvetica Neue Bold  "/>
                <a:cs typeface="Helvetica Neue Bold  "/>
              </a:rPr>
              <a:t>weil</a:t>
            </a:r>
            <a:r>
              <a:rPr lang="de-DE" sz="2200" b="0" baseline="0">
                <a:solidFill>
                  <a:schemeClr val="bg1"/>
                </a:solidFill>
                <a:latin typeface="Helvetica Neue Bold  "/>
                <a:cs typeface="Helvetica Neue Bold  "/>
              </a:rPr>
              <a:t> ich mich gern für andere engagieren will. </a:t>
            </a:r>
          </a:p>
        </p:txBody>
      </p:sp>
      <p:sp>
        <p:nvSpPr>
          <p:cNvPr id="16" name="Textplatzhalter 15"/>
          <p:cNvSpPr>
            <a:spLocks noGrp="1"/>
          </p:cNvSpPr>
          <p:nvPr>
            <p:ph type="body" idx="1"/>
          </p:nvPr>
        </p:nvSpPr>
        <p:spPr>
          <a:xfrm>
            <a:off x="2557463" y="3429001"/>
            <a:ext cx="3568889" cy="11647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weil ich mich gern für andere engagieren will.</a:t>
            </a:r>
          </a:p>
        </p:txBody>
      </p:sp>
    </p:spTree>
    <p:extLst>
      <p:ext uri="{BB962C8B-B14F-4D97-AF65-F5344CB8AC3E}">
        <p14:creationId xmlns:p14="http://schemas.microsoft.com/office/powerpoint/2010/main" val="21192507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2200" kern="1200" baseline="0">
          <a:solidFill>
            <a:schemeClr val="tx1"/>
          </a:solidFill>
          <a:latin typeface="Helvetica Neue Bold"/>
          <a:ea typeface="+mn-ea"/>
          <a:cs typeface="Helvetica Neue Bold"/>
        </a:defRPr>
      </a:lvl1pPr>
      <a:lvl2pPr marL="457200" indent="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None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 12" descr="Lions_Facebook_Header_851x315_blanko-1 (1)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824" y="1106713"/>
            <a:ext cx="12209823" cy="4519499"/>
          </a:xfrm>
          <a:prstGeom prst="rect">
            <a:avLst/>
          </a:prstGeom>
        </p:spPr>
      </p:pic>
      <p:sp>
        <p:nvSpPr>
          <p:cNvPr id="15" name="Rechteck 14"/>
          <p:cNvSpPr/>
          <p:nvPr/>
        </p:nvSpPr>
        <p:spPr>
          <a:xfrm>
            <a:off x="7874000" y="1868715"/>
            <a:ext cx="2630714" cy="3029856"/>
          </a:xfrm>
          <a:prstGeom prst="rect">
            <a:avLst/>
          </a:prstGeom>
          <a:noFill/>
          <a:ln>
            <a:solidFill>
              <a:schemeClr val="tx2"/>
            </a:solidFill>
            <a:prstDash val="dot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Textfeld 17"/>
          <p:cNvSpPr txBox="1"/>
          <p:nvPr/>
        </p:nvSpPr>
        <p:spPr>
          <a:xfrm>
            <a:off x="3005804" y="3313404"/>
            <a:ext cx="3802847" cy="143116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de-DE" sz="2200" b="0" dirty="0" smtClean="0">
                <a:solidFill>
                  <a:schemeClr val="bg1"/>
                </a:solidFill>
                <a:latin typeface="Helvetica Neue Bold  "/>
                <a:cs typeface="Helvetica Neue Bold  "/>
              </a:rPr>
              <a:t>weil</a:t>
            </a:r>
            <a:r>
              <a:rPr lang="de-DE" sz="2200" b="0" baseline="0" dirty="0" smtClean="0">
                <a:solidFill>
                  <a:schemeClr val="bg1"/>
                </a:solidFill>
                <a:latin typeface="Helvetica Neue Bold  "/>
                <a:cs typeface="Helvetica Neue Bold  "/>
              </a:rPr>
              <a:t> ich mich gern für andere Menschen </a:t>
            </a:r>
            <a:r>
              <a:rPr lang="de-DE" sz="2200" b="0" baseline="0" dirty="0" smtClean="0">
                <a:solidFill>
                  <a:schemeClr val="bg1"/>
                </a:solidFill>
                <a:latin typeface="Helvetica Neue Bold  "/>
                <a:cs typeface="Helvetica Neue Bold  "/>
              </a:rPr>
              <a:t>engagieren </a:t>
            </a:r>
            <a:r>
              <a:rPr lang="de-DE" sz="2200" b="0" baseline="0" dirty="0" smtClean="0">
                <a:solidFill>
                  <a:schemeClr val="bg1"/>
                </a:solidFill>
                <a:latin typeface="Helvetica Neue Bold  "/>
                <a:cs typeface="Helvetica Neue Bold  "/>
              </a:rPr>
              <a:t>will...........</a:t>
            </a:r>
            <a:endParaRPr lang="de-DE" sz="2200" dirty="0">
              <a:solidFill>
                <a:schemeClr val="bg1"/>
              </a:solidFill>
              <a:latin typeface="Helvetica Neue Bold  "/>
              <a:cs typeface="Helvetica Neue Bold  "/>
            </a:endParaRPr>
          </a:p>
          <a:p>
            <a:pPr>
              <a:spcBef>
                <a:spcPts val="600"/>
              </a:spcBef>
            </a:pPr>
            <a:r>
              <a:rPr lang="de-DE" sz="1600" i="1" dirty="0" smtClean="0">
                <a:solidFill>
                  <a:srgbClr val="FFD200"/>
                </a:solidFill>
                <a:latin typeface="Helvetica Neue Bold  "/>
                <a:cs typeface="Helvetica Neue Bold  "/>
              </a:rPr>
              <a:t>Vorname Nachname</a:t>
            </a:r>
            <a:endParaRPr lang="de-DE" sz="1600" i="1" baseline="0" dirty="0">
              <a:solidFill>
                <a:srgbClr val="FFD200"/>
              </a:solidFill>
              <a:latin typeface="Helvetica Neue Bold  "/>
              <a:cs typeface="Helvetica Neue Bold  "/>
            </a:endParaRPr>
          </a:p>
        </p:txBody>
      </p:sp>
      <p:sp>
        <p:nvSpPr>
          <p:cNvPr id="3" name="Textfeld 2"/>
          <p:cNvSpPr txBox="1"/>
          <p:nvPr/>
        </p:nvSpPr>
        <p:spPr>
          <a:xfrm>
            <a:off x="12645571" y="422728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57123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Breitbild</PresentationFormat>
  <Paragraphs>2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 Neue Bold</vt:lpstr>
      <vt:lpstr>Helvetica Neue Bold  </vt:lpstr>
      <vt:lpstr>Office</vt:lpstr>
      <vt:lpstr>PowerPoint-Präsentation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subject/>
  <dc:creator>Marie-Sophie Emrich-Seng</dc:creator>
  <cp:keywords/>
  <dc:description/>
  <cp:lastModifiedBy>Marie-Sophie Emrich-Seng</cp:lastModifiedBy>
  <cp:revision>31</cp:revision>
  <dcterms:created xsi:type="dcterms:W3CDTF">2017-06-01T08:48:47Z</dcterms:created>
  <dcterms:modified xsi:type="dcterms:W3CDTF">2017-06-07T09:33:55Z</dcterms:modified>
  <cp:category/>
</cp:coreProperties>
</file>