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6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538" y="86"/>
      </p:cViewPr>
      <p:guideLst>
        <p:guide orient="horz" pos="2160"/>
        <p:guide pos="16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20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69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98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65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41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06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10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384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609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17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02.06.2017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14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/>
          <p:cNvSpPr txBox="1"/>
          <p:nvPr userDrawn="1"/>
        </p:nvSpPr>
        <p:spPr>
          <a:xfrm>
            <a:off x="2311295" y="3349690"/>
            <a:ext cx="3889767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200" b="0">
                <a:solidFill>
                  <a:schemeClr val="bg1"/>
                </a:solidFill>
                <a:latin typeface="Helvetica Neue Bold  "/>
                <a:cs typeface="Helvetica Neue Bold  "/>
              </a:rPr>
              <a:t>weil</a:t>
            </a:r>
            <a:r>
              <a:rPr lang="de-DE" sz="2200" b="0" baseline="0">
                <a:solidFill>
                  <a:schemeClr val="bg1"/>
                </a:solidFill>
                <a:latin typeface="Helvetica Neue Bold  "/>
                <a:cs typeface="Helvetica Neue Bold  "/>
              </a:rPr>
              <a:t> ich mich gern für andere engagieren will. 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idx="1"/>
          </p:nvPr>
        </p:nvSpPr>
        <p:spPr>
          <a:xfrm>
            <a:off x="2557463" y="3429001"/>
            <a:ext cx="3568889" cy="1164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weil ich mich gern für andere engagieren will.</a:t>
            </a:r>
          </a:p>
        </p:txBody>
      </p:sp>
    </p:spTree>
    <p:extLst>
      <p:ext uri="{BB962C8B-B14F-4D97-AF65-F5344CB8AC3E}">
        <p14:creationId xmlns:p14="http://schemas.microsoft.com/office/powerpoint/2010/main" val="211925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200" kern="1200" baseline="0">
          <a:solidFill>
            <a:schemeClr val="tx1"/>
          </a:solidFill>
          <a:latin typeface="Helvetica Neue Bold"/>
          <a:ea typeface="+mn-ea"/>
          <a:cs typeface="Helvetica Neue Bold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52574" y="746957"/>
            <a:ext cx="1035042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Helvetica Neue Bold   "/>
                <a:cs typeface="Helvetica Neue Bold   "/>
              </a:rPr>
              <a:t>Facebook-Header-Bilder für die #</a:t>
            </a:r>
            <a:r>
              <a:rPr lang="de-DE" sz="2400" b="1" dirty="0" err="1">
                <a:latin typeface="Helvetica Neue Bold   "/>
                <a:cs typeface="Helvetica Neue Bold   "/>
              </a:rPr>
              <a:t>ichbinlöwe</a:t>
            </a:r>
            <a:r>
              <a:rPr lang="de-DE" sz="2400" b="1" dirty="0">
                <a:latin typeface="Helvetica Neue Bold   "/>
                <a:cs typeface="Helvetica Neue Bold   "/>
              </a:rPr>
              <a:t>-Kampagne – Vorgaben</a:t>
            </a:r>
          </a:p>
          <a:p>
            <a:endParaRPr lang="de-DE" sz="2400" dirty="0">
              <a:latin typeface="Helvetica Neue Bold   "/>
              <a:cs typeface="Helvetica Neue Bold   "/>
            </a:endParaRPr>
          </a:p>
          <a:p>
            <a:endParaRPr lang="de-DE" sz="2000" dirty="0">
              <a:solidFill>
                <a:srgbClr val="000000"/>
              </a:solidFill>
              <a:latin typeface="Helvetica Neue Bold   "/>
              <a:cs typeface="Helvetica Neue Bold   "/>
            </a:endParaRPr>
          </a:p>
          <a:p>
            <a:r>
              <a:rPr lang="de-DE" sz="2000" dirty="0">
                <a:solidFill>
                  <a:srgbClr val="000000"/>
                </a:solidFill>
                <a:latin typeface="Helvetica Neue Bold   "/>
                <a:cs typeface="Helvetica Neue Bold   "/>
              </a:rPr>
              <a:t>Bitte nutzen Sie für das Textfeld maximal </a:t>
            </a:r>
            <a:r>
              <a:rPr lang="de-DE" sz="2000" b="1" u="sng" dirty="0">
                <a:solidFill>
                  <a:srgbClr val="000000"/>
                </a:solidFill>
                <a:latin typeface="Helvetica Neue Bold   "/>
                <a:cs typeface="Helvetica Neue Bold   "/>
              </a:rPr>
              <a:t>70 Zeichen</a:t>
            </a:r>
            <a:r>
              <a:rPr lang="de-DE" sz="2000" b="1" dirty="0">
                <a:solidFill>
                  <a:srgbClr val="000000"/>
                </a:solidFill>
                <a:latin typeface="Helvetica Neue Bold   "/>
                <a:cs typeface="Helvetica Neue Bold   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Helvetica Neue Bold   "/>
                <a:cs typeface="Helvetica Neue Bold   "/>
              </a:rPr>
              <a:t>(exklusive </a:t>
            </a:r>
            <a:r>
              <a:rPr lang="de-DE" sz="2000" dirty="0" smtClean="0">
                <a:solidFill>
                  <a:srgbClr val="000000"/>
                </a:solidFill>
                <a:latin typeface="Helvetica Neue Bold   "/>
                <a:cs typeface="Helvetica Neue Bold   "/>
              </a:rPr>
              <a:t>Leerzeichen). Bitte </a:t>
            </a:r>
            <a:r>
              <a:rPr lang="de-DE" sz="2000" dirty="0">
                <a:solidFill>
                  <a:srgbClr val="000000"/>
                </a:solidFill>
                <a:latin typeface="Helvetica Neue Bold   "/>
                <a:cs typeface="Helvetica Neue Bold   "/>
              </a:rPr>
              <a:t>verschieben Sie das Textfeld nicht.</a:t>
            </a:r>
          </a:p>
          <a:p>
            <a:endParaRPr lang="de-DE" sz="2000" dirty="0">
              <a:solidFill>
                <a:srgbClr val="000000"/>
              </a:solidFill>
              <a:latin typeface="Helvetica Neue Bold   "/>
              <a:cs typeface="Helvetica Neue Bold   "/>
            </a:endParaRPr>
          </a:p>
          <a:p>
            <a:r>
              <a:rPr lang="de-DE" sz="2000" dirty="0">
                <a:solidFill>
                  <a:srgbClr val="000000"/>
                </a:solidFill>
                <a:latin typeface="Helvetica Neue Bold   "/>
                <a:cs typeface="Helvetica Neue Bold   "/>
              </a:rPr>
              <a:t>Bitte nutzen Sie </a:t>
            </a:r>
            <a:r>
              <a:rPr lang="de-DE" sz="2000" dirty="0" smtClean="0">
                <a:solidFill>
                  <a:srgbClr val="000000"/>
                </a:solidFill>
                <a:latin typeface="Helvetica Neue Bold   "/>
                <a:cs typeface="Helvetica Neue Bold   "/>
              </a:rPr>
              <a:t>für die Beschreibung Ihrer Motivation </a:t>
            </a:r>
            <a:r>
              <a:rPr lang="de-DE" sz="2000" dirty="0">
                <a:solidFill>
                  <a:srgbClr val="000000"/>
                </a:solidFill>
                <a:latin typeface="Helvetica Neue Bold   "/>
                <a:cs typeface="Helvetica Neue Bold   "/>
              </a:rPr>
              <a:t>die Schrift </a:t>
            </a:r>
            <a:r>
              <a:rPr lang="de-DE" sz="2000" b="1" u="sng" dirty="0" err="1">
                <a:solidFill>
                  <a:srgbClr val="000000"/>
                </a:solidFill>
                <a:latin typeface="Helvetica Neue Bold   "/>
                <a:cs typeface="Helvetica Neue Bold   "/>
              </a:rPr>
              <a:t>Helvetica</a:t>
            </a:r>
            <a:r>
              <a:rPr lang="de-DE" sz="2000" b="1" u="sng" dirty="0">
                <a:solidFill>
                  <a:srgbClr val="000000"/>
                </a:solidFill>
                <a:latin typeface="Helvetica Neue Bold   "/>
                <a:cs typeface="Helvetica Neue Bold   "/>
              </a:rPr>
              <a:t> Neue </a:t>
            </a:r>
            <a:r>
              <a:rPr lang="de-DE" sz="2000" b="1" u="sng" dirty="0" err="1">
                <a:solidFill>
                  <a:srgbClr val="000000"/>
                </a:solidFill>
                <a:latin typeface="Helvetica Neue Bold   "/>
                <a:cs typeface="Helvetica Neue Bold   "/>
              </a:rPr>
              <a:t>Bold</a:t>
            </a:r>
            <a:r>
              <a:rPr lang="de-DE" sz="2000" b="1" dirty="0">
                <a:solidFill>
                  <a:srgbClr val="000000"/>
                </a:solidFill>
                <a:latin typeface="Helvetica Neue Bold   "/>
                <a:cs typeface="Helvetica Neue Bold   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Helvetica Neue Bold   "/>
                <a:cs typeface="Helvetica Neue Bold   "/>
              </a:rPr>
              <a:t>in </a:t>
            </a:r>
            <a:r>
              <a:rPr lang="de-DE" sz="2000" b="1" u="sng" dirty="0" smtClean="0">
                <a:solidFill>
                  <a:srgbClr val="000000"/>
                </a:solidFill>
                <a:latin typeface="Helvetica Neue Bold   "/>
                <a:cs typeface="Helvetica Neue Bold   "/>
              </a:rPr>
              <a:t>weiß, Schriftgröße 22</a:t>
            </a:r>
            <a:r>
              <a:rPr lang="de-DE" sz="2000" dirty="0" smtClean="0">
                <a:solidFill>
                  <a:srgbClr val="000000"/>
                </a:solidFill>
                <a:latin typeface="Helvetica Neue Bold   "/>
                <a:cs typeface="Helvetica Neue Bold   "/>
              </a:rPr>
              <a:t> und für Ihren Namen </a:t>
            </a:r>
            <a:r>
              <a:rPr lang="de-DE" sz="2000" b="1" u="sng" dirty="0" err="1" smtClean="0">
                <a:solidFill>
                  <a:srgbClr val="000000"/>
                </a:solidFill>
                <a:latin typeface="Helvetica Neue Bold   "/>
                <a:cs typeface="Helvetica Neue Bold   "/>
              </a:rPr>
              <a:t>Helvetica</a:t>
            </a:r>
            <a:r>
              <a:rPr lang="de-DE" sz="2000" b="1" u="sng" dirty="0" smtClean="0">
                <a:solidFill>
                  <a:srgbClr val="000000"/>
                </a:solidFill>
                <a:latin typeface="Helvetica Neue Bold   "/>
                <a:cs typeface="Helvetica Neue Bold   "/>
              </a:rPr>
              <a:t> Neue </a:t>
            </a:r>
            <a:r>
              <a:rPr lang="de-DE" sz="2000" b="1" u="sng" dirty="0" err="1" smtClean="0">
                <a:solidFill>
                  <a:srgbClr val="000000"/>
                </a:solidFill>
                <a:latin typeface="Helvetica Neue Bold   "/>
                <a:cs typeface="Helvetica Neue Bold   "/>
              </a:rPr>
              <a:t>Bold</a:t>
            </a:r>
            <a:r>
              <a:rPr lang="de-DE" sz="2000" dirty="0" smtClean="0">
                <a:solidFill>
                  <a:srgbClr val="000000"/>
                </a:solidFill>
                <a:latin typeface="Helvetica Neue Bold   "/>
                <a:cs typeface="Helvetica Neue Bold   "/>
              </a:rPr>
              <a:t> in </a:t>
            </a:r>
            <a:r>
              <a:rPr lang="de-DE" sz="2000" b="1" u="sng" dirty="0" smtClean="0">
                <a:solidFill>
                  <a:srgbClr val="000000"/>
                </a:solidFill>
                <a:latin typeface="Helvetica Neue Bold   "/>
                <a:cs typeface="Helvetica Neue Bold   "/>
              </a:rPr>
              <a:t>gelb, kursiv, Schriftgröße 16</a:t>
            </a:r>
            <a:r>
              <a:rPr lang="de-DE" sz="2000" dirty="0" smtClean="0">
                <a:solidFill>
                  <a:srgbClr val="000000"/>
                </a:solidFill>
                <a:latin typeface="Helvetica Neue Bold   "/>
                <a:cs typeface="Helvetica Neue Bold   "/>
              </a:rPr>
              <a:t>. Dies </a:t>
            </a:r>
            <a:r>
              <a:rPr lang="de-DE" sz="2000" dirty="0">
                <a:solidFill>
                  <a:srgbClr val="000000"/>
                </a:solidFill>
                <a:latin typeface="Helvetica Neue Bold   "/>
                <a:cs typeface="Helvetica Neue Bold   "/>
              </a:rPr>
              <a:t>ist in der Vorlage bereits eingestellt. Sie müssen nur Ihren persönlichen Text in das Feld eingeben.</a:t>
            </a:r>
          </a:p>
          <a:p>
            <a:endParaRPr lang="de-DE" sz="2000" dirty="0">
              <a:solidFill>
                <a:srgbClr val="000000"/>
              </a:solidFill>
              <a:latin typeface="Helvetica Neue Bold   "/>
              <a:cs typeface="Helvetica Neue Bold   "/>
            </a:endParaRPr>
          </a:p>
          <a:p>
            <a:r>
              <a:rPr lang="de-DE" sz="2000" dirty="0">
                <a:solidFill>
                  <a:srgbClr val="000000"/>
                </a:solidFill>
                <a:latin typeface="Helvetica Neue Bold   "/>
                <a:cs typeface="Helvetica Neue Bold   "/>
              </a:rPr>
              <a:t>Der Kasten mit der gestrichelten Linien gibt Ihnen eine Orientierung, wo Sie Ihr </a:t>
            </a:r>
            <a:r>
              <a:rPr lang="de-DE" sz="2000" b="1" u="sng" dirty="0">
                <a:solidFill>
                  <a:srgbClr val="000000"/>
                </a:solidFill>
                <a:latin typeface="Helvetica Neue Bold   "/>
                <a:cs typeface="Helvetica Neue Bold   "/>
              </a:rPr>
              <a:t>persönliches Foto</a:t>
            </a:r>
            <a:r>
              <a:rPr lang="de-DE" sz="2000" b="1" dirty="0">
                <a:solidFill>
                  <a:srgbClr val="000000"/>
                </a:solidFill>
                <a:latin typeface="Helvetica Neue Bold   "/>
                <a:cs typeface="Helvetica Neue Bold   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Helvetica Neue Bold   "/>
                <a:cs typeface="Helvetica Neue Bold   "/>
              </a:rPr>
              <a:t>einsetzen können. Bitte wählen Sie ein farbiges Portraitbild, auf dem Sie klar zu erkennen sind, und das möglichst frei von weiteren Elementen ist (andere Menschen, unruhiges Umfeld).</a:t>
            </a:r>
          </a:p>
          <a:p>
            <a:endParaRPr lang="de-DE" sz="2000" dirty="0">
              <a:solidFill>
                <a:srgbClr val="000000"/>
              </a:solidFill>
              <a:latin typeface="Helvetica Neue Bold   "/>
              <a:cs typeface="Helvetica Neue Bold   "/>
            </a:endParaRPr>
          </a:p>
          <a:p>
            <a:r>
              <a:rPr lang="de-DE" sz="2000" dirty="0">
                <a:solidFill>
                  <a:srgbClr val="000000"/>
                </a:solidFill>
                <a:latin typeface="Helvetica Neue Bold   "/>
                <a:cs typeface="Helvetica Neue Bold   "/>
              </a:rPr>
              <a:t>Wählen Sie </a:t>
            </a:r>
            <a:r>
              <a:rPr lang="de-DE" sz="2000" u="sng" dirty="0" smtClean="0">
                <a:solidFill>
                  <a:srgbClr val="000000"/>
                </a:solidFill>
                <a:latin typeface="Helvetica Neue Bold   "/>
                <a:cs typeface="Helvetica Neue Bold   "/>
              </a:rPr>
              <a:t>„</a:t>
            </a:r>
            <a:r>
              <a:rPr lang="de-DE" sz="2000" b="1" u="sng" dirty="0" smtClean="0">
                <a:solidFill>
                  <a:srgbClr val="000000"/>
                </a:solidFill>
                <a:latin typeface="Helvetica Neue Bold   "/>
                <a:cs typeface="Helvetica Neue Bold   "/>
              </a:rPr>
              <a:t>Datei“</a:t>
            </a:r>
            <a:r>
              <a:rPr lang="de-DE" sz="2000" dirty="0" smtClean="0">
                <a:solidFill>
                  <a:srgbClr val="000000"/>
                </a:solidFill>
                <a:latin typeface="Helvetica Neue Bold   "/>
                <a:cs typeface="Helvetica Neue Bold   "/>
              </a:rPr>
              <a:t> &gt; </a:t>
            </a:r>
            <a:r>
              <a:rPr lang="de-DE" sz="2000" b="1" u="sng" dirty="0" smtClean="0">
                <a:solidFill>
                  <a:srgbClr val="000000"/>
                </a:solidFill>
                <a:latin typeface="Helvetica Neue Bold   "/>
                <a:cs typeface="Helvetica Neue Bold   "/>
              </a:rPr>
              <a:t>„Speichern unter“</a:t>
            </a:r>
            <a:r>
              <a:rPr lang="de-DE" sz="2000" dirty="0" smtClean="0">
                <a:solidFill>
                  <a:srgbClr val="000000"/>
                </a:solidFill>
                <a:latin typeface="Helvetica Neue Bold   "/>
                <a:cs typeface="Helvetica Neue Bold   "/>
              </a:rPr>
              <a:t> und als </a:t>
            </a:r>
            <a:r>
              <a:rPr lang="de-DE" sz="2000" b="1" u="sng" dirty="0" smtClean="0">
                <a:solidFill>
                  <a:srgbClr val="000000"/>
                </a:solidFill>
                <a:latin typeface="Helvetica Neue Bold   "/>
                <a:cs typeface="Helvetica Neue Bold   "/>
              </a:rPr>
              <a:t>Dateityp </a:t>
            </a:r>
            <a:r>
              <a:rPr lang="de-DE" sz="2000" b="1" u="sng" dirty="0" err="1" smtClean="0">
                <a:solidFill>
                  <a:srgbClr val="000000"/>
                </a:solidFill>
                <a:latin typeface="Helvetica Neue Bold   "/>
                <a:cs typeface="Helvetica Neue Bold   "/>
              </a:rPr>
              <a:t>jpg</a:t>
            </a:r>
            <a:r>
              <a:rPr lang="de-DE" sz="2000" b="1" u="sng" dirty="0">
                <a:solidFill>
                  <a:srgbClr val="000000"/>
                </a:solidFill>
                <a:latin typeface="Helvetica Neue Bold   "/>
                <a:cs typeface="Helvetica Neue Bold   "/>
              </a:rPr>
              <a:t>, </a:t>
            </a:r>
            <a:r>
              <a:rPr lang="de-DE" sz="2000" b="1" u="sng" dirty="0" err="1">
                <a:solidFill>
                  <a:srgbClr val="000000"/>
                </a:solidFill>
                <a:latin typeface="Helvetica Neue Bold   "/>
                <a:cs typeface="Helvetica Neue Bold   "/>
              </a:rPr>
              <a:t>png</a:t>
            </a:r>
            <a:r>
              <a:rPr lang="de-DE" sz="2000" b="1" dirty="0">
                <a:solidFill>
                  <a:srgbClr val="000000"/>
                </a:solidFill>
                <a:latin typeface="Helvetica Neue Bold   "/>
                <a:cs typeface="Helvetica Neue Bold   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Helvetica Neue Bold   "/>
                <a:cs typeface="Helvetica Neue Bold   "/>
              </a:rPr>
              <a:t>oder ein anderes gängiges Format. Sie können Ihr Bild bei </a:t>
            </a:r>
            <a:r>
              <a:rPr lang="de-DE" sz="2000" dirty="0" smtClean="0">
                <a:solidFill>
                  <a:srgbClr val="000000"/>
                </a:solidFill>
                <a:latin typeface="Helvetica Neue Bold   "/>
                <a:cs typeface="Helvetica Neue Bold   "/>
              </a:rPr>
              <a:t>Facebook </a:t>
            </a:r>
            <a:r>
              <a:rPr lang="de-DE" sz="2000" dirty="0">
                <a:solidFill>
                  <a:srgbClr val="000000"/>
                </a:solidFill>
                <a:latin typeface="Helvetica Neue Bold   "/>
                <a:cs typeface="Helvetica Neue Bold   "/>
              </a:rPr>
              <a:t>hochladen.</a:t>
            </a:r>
          </a:p>
        </p:txBody>
      </p:sp>
    </p:spTree>
    <p:extLst>
      <p:ext uri="{BB962C8B-B14F-4D97-AF65-F5344CB8AC3E}">
        <p14:creationId xmlns:p14="http://schemas.microsoft.com/office/powerpoint/2010/main" val="13680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Lions_Facebook_Header_851x315_blanko-1 (1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24" y="1106713"/>
            <a:ext cx="12209823" cy="4519499"/>
          </a:xfrm>
          <a:prstGeom prst="rect">
            <a:avLst/>
          </a:prstGeom>
        </p:spPr>
      </p:pic>
      <p:sp>
        <p:nvSpPr>
          <p:cNvPr id="15" name="Rechteck 14"/>
          <p:cNvSpPr/>
          <p:nvPr/>
        </p:nvSpPr>
        <p:spPr>
          <a:xfrm>
            <a:off x="7874000" y="1868715"/>
            <a:ext cx="2630714" cy="3029856"/>
          </a:xfrm>
          <a:prstGeom prst="rect">
            <a:avLst/>
          </a:prstGeom>
          <a:noFill/>
          <a:ln>
            <a:solidFill>
              <a:schemeClr val="tx2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2365724" y="3313404"/>
            <a:ext cx="3802847" cy="14311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200" b="0" dirty="0" smtClean="0">
                <a:solidFill>
                  <a:schemeClr val="bg1"/>
                </a:solidFill>
                <a:latin typeface="Helvetica Neue Bold  "/>
                <a:cs typeface="Helvetica Neue Bold  "/>
              </a:rPr>
              <a:t>weil</a:t>
            </a:r>
            <a:r>
              <a:rPr lang="de-DE" sz="2200" b="0" baseline="0" dirty="0" smtClean="0">
                <a:solidFill>
                  <a:schemeClr val="bg1"/>
                </a:solidFill>
                <a:latin typeface="Helvetica Neue Bold  "/>
                <a:cs typeface="Helvetica Neue Bold  "/>
              </a:rPr>
              <a:t> ich mich gern für andere Menschen engagieren will...........</a:t>
            </a:r>
            <a:endParaRPr lang="de-DE" sz="2200" dirty="0">
              <a:solidFill>
                <a:schemeClr val="bg1"/>
              </a:solidFill>
              <a:latin typeface="Helvetica Neue Bold  "/>
              <a:cs typeface="Helvetica Neue Bold  "/>
            </a:endParaRPr>
          </a:p>
          <a:p>
            <a:pPr>
              <a:spcBef>
                <a:spcPts val="600"/>
              </a:spcBef>
            </a:pPr>
            <a:r>
              <a:rPr lang="de-DE" sz="1600" i="1" dirty="0" smtClean="0">
                <a:solidFill>
                  <a:srgbClr val="FFD200"/>
                </a:solidFill>
                <a:latin typeface="Helvetica Neue Bold  "/>
                <a:cs typeface="Helvetica Neue Bold  "/>
              </a:rPr>
              <a:t>Vorname Nachname</a:t>
            </a:r>
            <a:endParaRPr lang="de-DE" sz="1600" i="1" baseline="0" dirty="0">
              <a:solidFill>
                <a:srgbClr val="FFD200"/>
              </a:solidFill>
              <a:latin typeface="Helvetica Neue Bold  "/>
              <a:cs typeface="Helvetica Neue Bold  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2645571" y="422728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12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Breitbild</PresentationFormat>
  <Paragraphs>12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 Neue Bold</vt:lpstr>
      <vt:lpstr>Helvetica Neue Bold  </vt:lpstr>
      <vt:lpstr>Helvetica Neue Bold   </vt:lpstr>
      <vt:lpstr>Office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Marie-Sophie Emrich-Seng</dc:creator>
  <cp:keywords/>
  <dc:description/>
  <cp:lastModifiedBy>Marie-Sophie Emrich-Seng</cp:lastModifiedBy>
  <cp:revision>29</cp:revision>
  <dcterms:created xsi:type="dcterms:W3CDTF">2017-06-01T08:48:47Z</dcterms:created>
  <dcterms:modified xsi:type="dcterms:W3CDTF">2017-06-02T15:30:04Z</dcterms:modified>
  <cp:category/>
</cp:coreProperties>
</file>